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app.xml" ContentType="application/vnd.openxmlformats-officedocument.extended-properties+xml"/>
  <Override PartName="/ppt/tags/tag9.xml" ContentType="application/vnd.openxmlformats-officedocument.presentationml.tags+xml"/>
  <Override PartName="/ppt/tags/tag13.xml" ContentType="application/vnd.openxmlformats-officedocument.presentationml.tags+xml"/>
  <Override PartName="/ppt/tags/tag4.xml" ContentType="application/vnd.openxmlformats-officedocument.presentationml.tags+xml"/>
  <Override PartName="/ppt/tags/tag7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5" r:id="rId2"/>
  </p:sldMasterIdLst>
  <p:notesMasterIdLst>
    <p:notesMasterId r:id="rId5"/>
  </p:notesMasterIdLst>
  <p:sldIdLst>
    <p:sldId id="256" r:id="rId3"/>
    <p:sldId id="2147483634" r:id="rId4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31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03B26-6CC6-458E-9028-9F3122ABAC80}" type="datetimeFigureOut">
              <a:rPr lang="de-CH" smtClean="0"/>
              <a:t>25.11.2025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374D4-EBCD-489D-B978-3FE7DC0B3C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710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7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7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7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7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4" Type="http://schemas.openxmlformats.org/officeDocument/2006/relationships/image" Target="../media/image7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4" Type="http://schemas.openxmlformats.org/officeDocument/2006/relationships/image" Target="../media/image7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4" Type="http://schemas.openxmlformats.org/officeDocument/2006/relationships/image" Target="../media/image7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4" Type="http://schemas.openxmlformats.org/officeDocument/2006/relationships/image" Target="../media/image7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7.emf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7.emf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7.emf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7.emf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BB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8E767B-80F6-40CC-A2EC-0F5A4A89F876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906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975"/>
            </a:lvl1pPr>
          </a:lstStyle>
          <a:p>
            <a:r>
              <a:rPr lang="de-CH" noProof="0"/>
              <a:t>Bild durch Klicken auf Symbol hinzufügen.</a:t>
            </a:r>
            <a:br>
              <a:rPr lang="de-CH" noProof="0"/>
            </a:br>
            <a:r>
              <a:rPr lang="de-CH" noProof="0"/>
              <a:t>Bild gegebenenfalls in den Hintergrund stellen.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697480" y="1304858"/>
            <a:ext cx="5646589" cy="4251626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/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44715" y="4005067"/>
            <a:ext cx="3338155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138" spc="33" baseline="0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4715" y="2238375"/>
            <a:ext cx="3338155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4550" spc="81" baseline="0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Titel hinzufügen.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AFC59C7-5313-481E-9BD9-0BB395093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7" y="288133"/>
            <a:ext cx="1412379" cy="195263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CH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1832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08585" y="1949450"/>
            <a:ext cx="7491413" cy="4467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263773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7" userDrawn="1">
          <p15:clr>
            <a:srgbClr val="A4A3A4"/>
          </p15:clr>
        </p15:guide>
        <p15:guide id="2" pos="5481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orient="horz" pos="1228" userDrawn="1">
          <p15:clr>
            <a:srgbClr val="A4A3A4"/>
          </p15:clr>
        </p15:guide>
        <p15:guide id="5" pos="5961" userDrawn="1">
          <p15:clr>
            <a:srgbClr val="A4A3A4"/>
          </p15:clr>
        </p15:guide>
        <p15:guide id="6" pos="281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gr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E6C4-0C31-4575-9A59-D685A98A87F9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585" y="1949450"/>
            <a:ext cx="7491413" cy="4467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953237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3" userDrawn="1">
          <p15:clr>
            <a:srgbClr val="A4A3A4"/>
          </p15:clr>
        </p15:guide>
        <p15:guide id="2" orient="horz" pos="1228" userDrawn="1">
          <p15:clr>
            <a:srgbClr val="A4A3A4"/>
          </p15:clr>
        </p15:guide>
        <p15:guide id="3" pos="757" userDrawn="1">
          <p15:clr>
            <a:srgbClr val="A4A3A4"/>
          </p15:clr>
        </p15:guide>
        <p15:guide id="4" pos="5480" userDrawn="1">
          <p15:clr>
            <a:srgbClr val="A4A3A4"/>
          </p15:clr>
        </p15:guide>
        <p15:guide id="5" pos="5961" userDrawn="1">
          <p15:clr>
            <a:srgbClr val="A4A3A4"/>
          </p15:clr>
        </p15:guide>
        <p15:guide id="6" pos="280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5A4905AD-A233-4987-BCB0-879019B593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14801" y="1949453"/>
            <a:ext cx="3509665" cy="4468525"/>
          </a:xfrm>
        </p:spPr>
        <p:txBody>
          <a:bodyPr/>
          <a:lstStyle>
            <a:lvl1pPr>
              <a:lnSpc>
                <a:spcPct val="120000"/>
              </a:lnSpc>
              <a:defRPr sz="1138"/>
            </a:lvl1pPr>
            <a:lvl2pPr marL="175500" indent="-175500">
              <a:lnSpc>
                <a:spcPct val="120000"/>
              </a:lnSpc>
              <a:defRPr sz="1138"/>
            </a:lvl2pPr>
            <a:lvl3pPr marL="351000" indent="-175500">
              <a:lnSpc>
                <a:spcPct val="120000"/>
              </a:lnSpc>
              <a:defRPr sz="1138"/>
            </a:lvl3pPr>
            <a:lvl4pPr marL="526500" indent="-175500">
              <a:lnSpc>
                <a:spcPct val="120000"/>
              </a:lnSpc>
              <a:defRPr sz="1138"/>
            </a:lvl4pPr>
            <a:lvl5pPr marL="702000" indent="-175500">
              <a:lnSpc>
                <a:spcPct val="120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4088-738D-4F0C-8C90-184A5F788505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1F11053E-81B7-4186-9FFA-9CB036BA38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11719" y="1949739"/>
            <a:ext cx="3509665" cy="4468525"/>
          </a:xfrm>
        </p:spPr>
        <p:txBody>
          <a:bodyPr/>
          <a:lstStyle>
            <a:lvl1pPr>
              <a:lnSpc>
                <a:spcPct val="120000"/>
              </a:lnSpc>
              <a:defRPr sz="1138"/>
            </a:lvl1pPr>
            <a:lvl2pPr marL="175419" indent="-175419">
              <a:lnSpc>
                <a:spcPct val="120000"/>
              </a:lnSpc>
              <a:defRPr sz="1138"/>
            </a:lvl2pPr>
            <a:lvl3pPr marL="351000" indent="-175500">
              <a:lnSpc>
                <a:spcPct val="120000"/>
              </a:lnSpc>
              <a:defRPr sz="1138"/>
            </a:lvl3pPr>
            <a:lvl4pPr marL="526500" indent="-175500">
              <a:lnSpc>
                <a:spcPct val="120000"/>
              </a:lnSpc>
              <a:defRPr sz="1138"/>
            </a:lvl4pPr>
            <a:lvl5pPr marL="702000" indent="-175500">
              <a:lnSpc>
                <a:spcPct val="120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B4E90F-33B6-4714-8C8A-C32FF3072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8585" y="493295"/>
            <a:ext cx="7315882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3635743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53" userDrawn="1">
          <p15:clr>
            <a:srgbClr val="A4A3A4"/>
          </p15:clr>
        </p15:guide>
        <p15:guide id="2" pos="2977" userDrawn="1">
          <p15:clr>
            <a:srgbClr val="A4A3A4"/>
          </p15:clr>
        </p15:guide>
        <p15:guide id="4" pos="757" userDrawn="1">
          <p15:clr>
            <a:srgbClr val="A4A3A4"/>
          </p15:clr>
        </p15:guide>
        <p15:guide id="5" orient="horz" pos="1228" userDrawn="1">
          <p15:clr>
            <a:srgbClr val="A4A3A4"/>
          </p15:clr>
        </p15:guide>
        <p15:guide id="6" orient="horz" pos="4043" userDrawn="1">
          <p15:clr>
            <a:srgbClr val="A4A3A4"/>
          </p15:clr>
        </p15:guide>
        <p15:guide id="7" pos="5961" userDrawn="1">
          <p15:clr>
            <a:srgbClr val="A4A3A4"/>
          </p15:clr>
        </p15:guide>
        <p15:guide id="8" pos="5376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gr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5A4905AD-A233-4987-BCB0-879019B593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14801" y="1949453"/>
            <a:ext cx="3509665" cy="4468525"/>
          </a:xfrm>
        </p:spPr>
        <p:txBody>
          <a:bodyPr/>
          <a:lstStyle>
            <a:lvl1pPr>
              <a:lnSpc>
                <a:spcPct val="120000"/>
              </a:lnSpc>
              <a:defRPr sz="1138"/>
            </a:lvl1pPr>
            <a:lvl2pPr marL="175500" indent="-175500">
              <a:lnSpc>
                <a:spcPct val="120000"/>
              </a:lnSpc>
              <a:defRPr sz="1138"/>
            </a:lvl2pPr>
            <a:lvl3pPr marL="351000" indent="-175500">
              <a:lnSpc>
                <a:spcPct val="120000"/>
              </a:lnSpc>
              <a:defRPr sz="1138"/>
            </a:lvl3pPr>
            <a:lvl4pPr marL="526500" indent="-175500">
              <a:lnSpc>
                <a:spcPct val="120000"/>
              </a:lnSpc>
              <a:defRPr sz="1138"/>
            </a:lvl4pPr>
            <a:lvl5pPr marL="702000" indent="-175500">
              <a:lnSpc>
                <a:spcPct val="120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4088-738D-4F0C-8C90-184A5F788505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1F11053E-81B7-4186-9FFA-9CB036BA38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11719" y="1949739"/>
            <a:ext cx="3509665" cy="4468525"/>
          </a:xfrm>
        </p:spPr>
        <p:txBody>
          <a:bodyPr/>
          <a:lstStyle>
            <a:lvl1pPr>
              <a:lnSpc>
                <a:spcPct val="120000"/>
              </a:lnSpc>
              <a:defRPr sz="1138"/>
            </a:lvl1pPr>
            <a:lvl2pPr marL="175419" indent="-175419">
              <a:lnSpc>
                <a:spcPct val="120000"/>
              </a:lnSpc>
              <a:defRPr sz="1138"/>
            </a:lvl2pPr>
            <a:lvl3pPr marL="351000" indent="-175500">
              <a:lnSpc>
                <a:spcPct val="120000"/>
              </a:lnSpc>
              <a:defRPr sz="1138"/>
            </a:lvl3pPr>
            <a:lvl4pPr marL="526500" indent="-175500">
              <a:lnSpc>
                <a:spcPct val="120000"/>
              </a:lnSpc>
              <a:defRPr sz="1138"/>
            </a:lvl4pPr>
            <a:lvl5pPr marL="702000" indent="-175500">
              <a:lnSpc>
                <a:spcPct val="120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D985BB-18B6-4513-922A-3940D9127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8584" y="493295"/>
            <a:ext cx="7325022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1721839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53" userDrawn="1">
          <p15:clr>
            <a:srgbClr val="A4A3A4"/>
          </p15:clr>
        </p15:guide>
        <p15:guide id="2" pos="2977" userDrawn="1">
          <p15:clr>
            <a:srgbClr val="A4A3A4"/>
          </p15:clr>
        </p15:guide>
        <p15:guide id="3" pos="5376" userDrawn="1">
          <p15:clr>
            <a:srgbClr val="A4A3A4"/>
          </p15:clr>
        </p15:guide>
        <p15:guide id="4" pos="757" userDrawn="1">
          <p15:clr>
            <a:srgbClr val="A4A3A4"/>
          </p15:clr>
        </p15:guide>
        <p15:guide id="5" orient="horz" pos="1228" userDrawn="1">
          <p15:clr>
            <a:srgbClr val="A4A3A4"/>
          </p15:clr>
        </p15:guide>
        <p15:guide id="6" orient="horz" pos="4043" userDrawn="1">
          <p15:clr>
            <a:srgbClr val="A4A3A4"/>
          </p15:clr>
        </p15:guide>
        <p15:guide id="7" pos="5961" userDrawn="1">
          <p15:clr>
            <a:srgbClr val="A4A3A4"/>
          </p15:clr>
        </p15:guide>
        <p15:guide id="8" pos="2608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4088-738D-4F0C-8C90-184A5F788505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B4E90F-33B6-4714-8C8A-C32FF3072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8585" y="493295"/>
            <a:ext cx="3517403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50E301F4-EF3C-D15D-E186-CCE37397A5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04595" y="579162"/>
            <a:ext cx="4902381" cy="570257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60E0645-EC29-EAFB-B17B-8D50155650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2134" y="1949450"/>
            <a:ext cx="3523853" cy="4332288"/>
          </a:xfrm>
        </p:spPr>
        <p:txBody>
          <a:bodyPr vert="horz" lIns="0" tIns="0" rIns="0" bIns="0" rtlCol="0">
            <a:noAutofit/>
          </a:bodyPr>
          <a:lstStyle>
            <a:lvl1pPr>
              <a:defRPr lang="de-DE" sz="1138" dirty="0" smtClean="0"/>
            </a:lvl1pPr>
            <a:lvl2pPr>
              <a:defRPr lang="de-DE" sz="1138" dirty="0" smtClean="0"/>
            </a:lvl2pPr>
            <a:lvl3pPr>
              <a:defRPr lang="de-DE" sz="1138" dirty="0" smtClean="0"/>
            </a:lvl3pPr>
            <a:lvl4pPr>
              <a:defRPr lang="de-DE" sz="1138" dirty="0" smtClean="0"/>
            </a:lvl4pPr>
            <a:lvl5pPr>
              <a:defRPr lang="de-CH" sz="1138" dirty="0"/>
            </a:lvl5pPr>
          </a:lstStyle>
          <a:p>
            <a:pPr lvl="0">
              <a:lnSpc>
                <a:spcPct val="108000"/>
              </a:lnSpc>
            </a:pPr>
            <a:r>
              <a:rPr lang="de-DE"/>
              <a:t>Mastertextformat bearbeiten</a:t>
            </a:r>
          </a:p>
          <a:p>
            <a:pPr lvl="1">
              <a:lnSpc>
                <a:spcPct val="108000"/>
              </a:lnSpc>
            </a:pPr>
            <a:r>
              <a:rPr lang="de-DE"/>
              <a:t>Zweite Ebene</a:t>
            </a:r>
          </a:p>
          <a:p>
            <a:pPr lvl="2">
              <a:lnSpc>
                <a:spcPct val="108000"/>
              </a:lnSpc>
            </a:pPr>
            <a:r>
              <a:rPr lang="de-DE"/>
              <a:t>Dritte Ebene</a:t>
            </a:r>
          </a:p>
          <a:p>
            <a:pPr lvl="3">
              <a:lnSpc>
                <a:spcPct val="108000"/>
              </a:lnSpc>
            </a:pPr>
            <a:r>
              <a:rPr lang="de-DE"/>
              <a:t>Vierte Ebene</a:t>
            </a:r>
          </a:p>
          <a:p>
            <a:pPr lvl="4">
              <a:lnSpc>
                <a:spcPct val="108000"/>
              </a:lnSpc>
            </a:pPr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0107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52" userDrawn="1">
          <p15:clr>
            <a:srgbClr val="A4A3A4"/>
          </p15:clr>
        </p15:guide>
        <p15:guide id="2" pos="2977" userDrawn="1">
          <p15:clr>
            <a:srgbClr val="A4A3A4"/>
          </p15:clr>
        </p15:guide>
        <p15:guide id="4" pos="757" userDrawn="1">
          <p15:clr>
            <a:srgbClr val="A4A3A4"/>
          </p15:clr>
        </p15:guide>
        <p15:guide id="5" orient="horz" pos="1228" userDrawn="1">
          <p15:clr>
            <a:srgbClr val="A4A3A4"/>
          </p15:clr>
        </p15:guide>
        <p15:guide id="6" orient="horz" pos="3957" userDrawn="1">
          <p15:clr>
            <a:srgbClr val="A4A3A4"/>
          </p15:clr>
        </p15:guide>
        <p15:guide id="7" pos="5961" userDrawn="1">
          <p15:clr>
            <a:srgbClr val="A4A3A4"/>
          </p15:clr>
        </p15:guide>
        <p15:guide id="8" pos="5376" userDrawn="1">
          <p15:clr>
            <a:srgbClr val="A4A3A4"/>
          </p15:clr>
        </p15:guide>
        <p15:guide id="9" orient="horz" pos="366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4088-738D-4F0C-8C90-184A5F788505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B4E90F-33B6-4714-8C8A-C32FF3072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8585" y="493295"/>
            <a:ext cx="3517403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50E301F4-EF3C-D15D-E186-CCE37397A5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04676" y="579163"/>
            <a:ext cx="4457618" cy="27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" name="Bildplatzhalter 4">
            <a:extLst>
              <a:ext uri="{FF2B5EF4-FFF2-40B4-BE49-F238E27FC236}">
                <a16:creationId xmlns:a16="http://schemas.microsoft.com/office/drawing/2014/main" id="{497C2195-E854-E3C4-BE8D-D5E241D60B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04676" y="3509739"/>
            <a:ext cx="4457619" cy="27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BC9485F-632D-EE2B-0025-31D60E3AEB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02136" y="1949451"/>
            <a:ext cx="3523852" cy="4332288"/>
          </a:xfrm>
        </p:spPr>
        <p:txBody>
          <a:bodyPr vert="horz" lIns="0" tIns="0" rIns="0" bIns="0" rtlCol="0">
            <a:noAutofit/>
          </a:bodyPr>
          <a:lstStyle>
            <a:lvl1pPr>
              <a:defRPr lang="de-DE" sz="1138" dirty="0" smtClean="0"/>
            </a:lvl1pPr>
            <a:lvl2pPr>
              <a:defRPr lang="de-DE" sz="1138" dirty="0" smtClean="0"/>
            </a:lvl2pPr>
            <a:lvl3pPr>
              <a:defRPr lang="de-DE" sz="1138" dirty="0" smtClean="0"/>
            </a:lvl3pPr>
            <a:lvl4pPr>
              <a:defRPr lang="de-DE" sz="1138" dirty="0" smtClean="0"/>
            </a:lvl4pPr>
            <a:lvl5pPr>
              <a:defRPr lang="de-CH" sz="1138" dirty="0"/>
            </a:lvl5pPr>
          </a:lstStyle>
          <a:p>
            <a:pPr lvl="0">
              <a:lnSpc>
                <a:spcPct val="108000"/>
              </a:lnSpc>
            </a:pPr>
            <a:r>
              <a:rPr lang="de-DE"/>
              <a:t>Mastertextformat bearbeiten</a:t>
            </a:r>
          </a:p>
          <a:p>
            <a:pPr lvl="1">
              <a:lnSpc>
                <a:spcPct val="108000"/>
              </a:lnSpc>
            </a:pPr>
            <a:r>
              <a:rPr lang="de-DE"/>
              <a:t>Zweite Ebene</a:t>
            </a:r>
          </a:p>
          <a:p>
            <a:pPr lvl="2">
              <a:lnSpc>
                <a:spcPct val="108000"/>
              </a:lnSpc>
            </a:pPr>
            <a:r>
              <a:rPr lang="de-DE"/>
              <a:t>Dritte Ebene</a:t>
            </a:r>
          </a:p>
          <a:p>
            <a:pPr lvl="3">
              <a:lnSpc>
                <a:spcPct val="108000"/>
              </a:lnSpc>
            </a:pPr>
            <a:r>
              <a:rPr lang="de-DE"/>
              <a:t>Vierte Ebene</a:t>
            </a:r>
          </a:p>
          <a:p>
            <a:pPr lvl="4">
              <a:lnSpc>
                <a:spcPct val="108000"/>
              </a:lnSpc>
            </a:pPr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5146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51" userDrawn="1">
          <p15:clr>
            <a:srgbClr val="A4A3A4"/>
          </p15:clr>
        </p15:guide>
        <p15:guide id="2" pos="2977" userDrawn="1">
          <p15:clr>
            <a:srgbClr val="A4A3A4"/>
          </p15:clr>
        </p15:guide>
        <p15:guide id="4" pos="757" userDrawn="1">
          <p15:clr>
            <a:srgbClr val="A4A3A4"/>
          </p15:clr>
        </p15:guide>
        <p15:guide id="5" orient="horz" pos="1228" userDrawn="1">
          <p15:clr>
            <a:srgbClr val="A4A3A4"/>
          </p15:clr>
        </p15:guide>
        <p15:guide id="6" orient="horz" pos="3957" userDrawn="1">
          <p15:clr>
            <a:srgbClr val="A4A3A4"/>
          </p15:clr>
        </p15:guide>
        <p15:guide id="7" pos="5961" userDrawn="1">
          <p15:clr>
            <a:srgbClr val="A4A3A4"/>
          </p15:clr>
        </p15:guide>
        <p15:guide id="8" pos="5376" userDrawn="1">
          <p15:clr>
            <a:srgbClr val="A4A3A4"/>
          </p15:clr>
        </p15:guide>
        <p15:guide id="9" orient="horz" pos="2208" userDrawn="1">
          <p15:clr>
            <a:srgbClr val="A4A3A4"/>
          </p15:clr>
        </p15:guide>
        <p15:guide id="10" orient="horz" pos="2114" userDrawn="1">
          <p15:clr>
            <a:srgbClr val="A4A3A4"/>
          </p15:clr>
        </p15:guide>
        <p15:guide id="11" orient="horz" pos="368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014B-A06B-49DE-B7AC-63971F6B96D7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29350" y="1949451"/>
            <a:ext cx="4130100" cy="4325018"/>
          </a:xfrm>
        </p:spPr>
        <p:txBody>
          <a:bodyPr/>
          <a:lstStyle>
            <a:lvl1pPr>
              <a:lnSpc>
                <a:spcPct val="108000"/>
              </a:lnSpc>
              <a:defRPr sz="1138"/>
            </a:lvl1pPr>
            <a:lvl2pPr marL="175500" indent="-175500">
              <a:lnSpc>
                <a:spcPct val="108000"/>
              </a:lnSpc>
              <a:defRPr sz="1138"/>
            </a:lvl2pPr>
            <a:lvl3pPr marL="351000" indent="-175500">
              <a:lnSpc>
                <a:spcPct val="108000"/>
              </a:lnSpc>
              <a:defRPr sz="1138"/>
            </a:lvl3pPr>
            <a:lvl4pPr marL="526500" indent="-175500">
              <a:lnSpc>
                <a:spcPct val="108000"/>
              </a:lnSpc>
              <a:defRPr sz="1138"/>
            </a:lvl4pPr>
            <a:lvl5pPr marL="702000" indent="-175500">
              <a:lnSpc>
                <a:spcPct val="108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1DE798-3315-46D1-8982-1EC3DCDA1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9349" y="493295"/>
            <a:ext cx="3372525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F5AB9AC5-9618-4880-9803-18A1618DB5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84684"/>
            <a:ext cx="4907856" cy="568911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783563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 userDrawn="1">
          <p15:clr>
            <a:srgbClr val="A4A3A4"/>
          </p15:clr>
        </p15:guide>
        <p15:guide id="2" orient="horz" pos="3957" userDrawn="1">
          <p15:clr>
            <a:srgbClr val="A4A3A4"/>
          </p15:clr>
        </p15:guide>
        <p15:guide id="3" pos="3356" userDrawn="1">
          <p15:clr>
            <a:srgbClr val="A4A3A4"/>
          </p15:clr>
        </p15:guide>
        <p15:guide id="4" pos="5961" userDrawn="1">
          <p15:clr>
            <a:srgbClr val="A4A3A4"/>
          </p15:clr>
        </p15:guide>
        <p15:guide id="6" pos="3092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014B-A06B-49DE-B7AC-63971F6B96D7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93260" y="1052736"/>
            <a:ext cx="2165164" cy="5221734"/>
          </a:xfrm>
        </p:spPr>
        <p:txBody>
          <a:bodyPr anchor="ctr"/>
          <a:lstStyle>
            <a:lvl1pPr>
              <a:lnSpc>
                <a:spcPct val="108000"/>
              </a:lnSpc>
              <a:defRPr sz="1138"/>
            </a:lvl1pPr>
            <a:lvl2pPr marL="175500" indent="-175500">
              <a:lnSpc>
                <a:spcPct val="108000"/>
              </a:lnSpc>
              <a:defRPr sz="1138"/>
            </a:lvl2pPr>
            <a:lvl3pPr marL="351000" indent="-175500">
              <a:lnSpc>
                <a:spcPct val="108000"/>
              </a:lnSpc>
              <a:defRPr sz="1138"/>
            </a:lvl3pPr>
            <a:lvl4pPr marL="526500" indent="-175500">
              <a:lnSpc>
                <a:spcPct val="108000"/>
              </a:lnSpc>
              <a:defRPr sz="1138"/>
            </a:lvl4pPr>
            <a:lvl5pPr marL="702000" indent="-175500">
              <a:lnSpc>
                <a:spcPct val="108000"/>
              </a:lnSpc>
              <a:defRPr sz="1138"/>
            </a:lvl5pPr>
            <a:lvl6pPr marL="175500" indent="-175500">
              <a:lnSpc>
                <a:spcPct val="108000"/>
              </a:lnSpc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283C3B8-4DFA-49C0-B021-CB0D9481CF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52736"/>
            <a:ext cx="6858828" cy="522173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50D17D-F2ED-4307-B9CF-CDFB45AF6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8584" y="493298"/>
            <a:ext cx="5650244" cy="451429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4116010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52" userDrawn="1">
          <p15:clr>
            <a:srgbClr val="FBAE40"/>
          </p15:clr>
        </p15:guide>
        <p15:guide id="4" pos="5961" userDrawn="1">
          <p15:clr>
            <a:srgbClr val="FBAE40"/>
          </p15:clr>
        </p15:guide>
        <p15:guide id="5" pos="4323" userDrawn="1">
          <p15:clr>
            <a:srgbClr val="A4A3A4"/>
          </p15:clr>
        </p15:guide>
        <p15:guide id="6" orient="horz" pos="1228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9761" y="1046110"/>
            <a:ext cx="4458039" cy="522216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E2A2652-2BC1-44A2-B054-B7F5D1FF7A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10501" y="1046109"/>
            <a:ext cx="4458039" cy="522217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F51E53D-C313-41FC-A50A-98353390A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790" y="538433"/>
            <a:ext cx="4437927" cy="262689"/>
          </a:xfrm>
        </p:spPr>
        <p:txBody>
          <a:bodyPr/>
          <a:lstStyle>
            <a:lvl1pPr>
              <a:defRPr sz="1300"/>
            </a:lvl1pPr>
          </a:lstStyle>
          <a:p>
            <a:r>
              <a:rPr lang="de-CH" noProof="0"/>
              <a:t>Titel hinzufügen.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B014520-9BB1-4AC3-9DDF-40162DCBE2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1043" y="538433"/>
            <a:ext cx="3688953" cy="262689"/>
          </a:xfrm>
        </p:spPr>
        <p:txBody>
          <a:bodyPr/>
          <a:lstStyle>
            <a:lvl1pPr>
              <a:defRPr sz="1300" spc="49" baseline="0">
                <a:solidFill>
                  <a:schemeClr val="accent3"/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CH" noProof="0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4250908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 userDrawn="1">
          <p15:clr>
            <a:srgbClr val="A4A3A4"/>
          </p15:clr>
        </p15:guide>
        <p15:guide id="2" orient="horz" pos="655" userDrawn="1">
          <p15:clr>
            <a:srgbClr val="A4A3A4"/>
          </p15:clr>
        </p15:guide>
        <p15:guide id="3" orient="horz" pos="4043" userDrawn="1">
          <p15:clr>
            <a:srgbClr val="A4A3A4"/>
          </p15:clr>
        </p15:guide>
        <p15:guide id="4" orient="horz" pos="368" userDrawn="1">
          <p15:clr>
            <a:srgbClr val="A4A3A4"/>
          </p15:clr>
        </p15:guide>
        <p15:guide id="5" pos="3083" userDrawn="1">
          <p15:clr>
            <a:srgbClr val="A4A3A4"/>
          </p15:clr>
        </p15:guide>
        <p15:guide id="6" pos="274" userDrawn="1">
          <p15:clr>
            <a:srgbClr val="A4A3A4"/>
          </p15:clr>
        </p15:guide>
        <p15:guide id="7" pos="3153" userDrawn="1">
          <p15:clr>
            <a:srgbClr val="A4A3A4"/>
          </p15:clr>
        </p15:guide>
        <p15:guide id="8" pos="5961" userDrawn="1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u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792" y="3609022"/>
            <a:ext cx="4446408" cy="2809243"/>
          </a:xfrm>
        </p:spPr>
        <p:txBody>
          <a:bodyPr/>
          <a:lstStyle>
            <a:lvl1pPr>
              <a:lnSpc>
                <a:spcPct val="108000"/>
              </a:lnSpc>
              <a:defRPr sz="1138"/>
            </a:lvl1pPr>
            <a:lvl2pPr marL="175500" indent="-175500">
              <a:lnSpc>
                <a:spcPct val="108000"/>
              </a:lnSpc>
              <a:defRPr sz="1138"/>
            </a:lvl2pPr>
            <a:lvl3pPr marL="351000" indent="-175500">
              <a:lnSpc>
                <a:spcPct val="108000"/>
              </a:lnSpc>
              <a:defRPr sz="1138"/>
            </a:lvl3pPr>
            <a:lvl4pPr marL="526500" indent="-175500">
              <a:lnSpc>
                <a:spcPct val="108000"/>
              </a:lnSpc>
              <a:defRPr sz="1138"/>
            </a:lvl4pPr>
            <a:lvl5pPr marL="702000" indent="-175500">
              <a:lnSpc>
                <a:spcPct val="108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0500" y="3609019"/>
            <a:ext cx="4447925" cy="2809516"/>
          </a:xfrm>
        </p:spPr>
        <p:txBody>
          <a:bodyPr/>
          <a:lstStyle>
            <a:lvl1pPr>
              <a:lnSpc>
                <a:spcPct val="108000"/>
              </a:lnSpc>
              <a:defRPr sz="1138"/>
            </a:lvl1pPr>
            <a:lvl2pPr marL="175500" indent="-175500">
              <a:lnSpc>
                <a:spcPct val="108000"/>
              </a:lnSpc>
              <a:defRPr sz="1138"/>
            </a:lvl2pPr>
            <a:lvl3pPr marL="351000" indent="-175500">
              <a:lnSpc>
                <a:spcPct val="108000"/>
              </a:lnSpc>
              <a:defRPr sz="1138"/>
            </a:lvl3pPr>
            <a:lvl4pPr marL="526500" indent="-175500">
              <a:lnSpc>
                <a:spcPct val="108000"/>
              </a:lnSpc>
              <a:defRPr sz="1138"/>
            </a:lvl4pPr>
            <a:lvl5pPr marL="702000" indent="-175500">
              <a:lnSpc>
                <a:spcPct val="108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4793" y="584684"/>
            <a:ext cx="4447925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E2A2652-2BC1-44A2-B054-B7F5D1FF7A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10501" y="584683"/>
            <a:ext cx="4447925" cy="277764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145246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 userDrawn="1">
          <p15:clr>
            <a:srgbClr val="A4A3A4"/>
          </p15:clr>
        </p15:guide>
        <p15:guide id="2" orient="horz" pos="2118" userDrawn="1">
          <p15:clr>
            <a:srgbClr val="A4A3A4"/>
          </p15:clr>
        </p15:guide>
        <p15:guide id="3" orient="horz" pos="4043" userDrawn="1">
          <p15:clr>
            <a:srgbClr val="A4A3A4"/>
          </p15:clr>
        </p15:guide>
        <p15:guide id="4" orient="horz" pos="368" userDrawn="1">
          <p15:clr>
            <a:srgbClr val="A4A3A4"/>
          </p15:clr>
        </p15:guide>
        <p15:guide id="5" pos="3083" userDrawn="1">
          <p15:clr>
            <a:srgbClr val="A4A3A4"/>
          </p15:clr>
        </p15:guide>
        <p15:guide id="6" pos="274" userDrawn="1">
          <p15:clr>
            <a:srgbClr val="A4A3A4"/>
          </p15:clr>
        </p15:guide>
        <p15:guide id="7" pos="3153" userDrawn="1">
          <p15:clr>
            <a:srgbClr val="A4A3A4"/>
          </p15:clr>
        </p15:guide>
        <p15:guide id="8" pos="5961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BB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8E767B-80F6-40CC-A2EC-0F5A4A89F876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906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975"/>
            </a:lvl1pPr>
          </a:lstStyle>
          <a:p>
            <a:r>
              <a:rPr lang="de-CH" noProof="0"/>
              <a:t>Bild durch Klicken auf Symbol hinzufügen.</a:t>
            </a:r>
            <a:br>
              <a:rPr lang="de-CH" noProof="0"/>
            </a:br>
            <a:r>
              <a:rPr lang="de-CH" noProof="0"/>
              <a:t>Bild gegebenenfalls in den Hintergrund stellen.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697480" y="1304858"/>
            <a:ext cx="5646589" cy="4251626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/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44715" y="4005067"/>
            <a:ext cx="3338155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138" spc="33" baseline="0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4715" y="2238375"/>
            <a:ext cx="3338155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4550" spc="81" baseline="0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Titel hinzufügen.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AFC59C7-5313-481E-9BD9-0BB395093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7" y="288133"/>
            <a:ext cx="1412379" cy="1952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CH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9759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zwei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750" y="4566826"/>
            <a:ext cx="4457700" cy="1851436"/>
          </a:xfrm>
        </p:spPr>
        <p:txBody>
          <a:bodyPr/>
          <a:lstStyle>
            <a:lvl1pPr>
              <a:lnSpc>
                <a:spcPct val="108000"/>
              </a:lnSpc>
              <a:defRPr sz="1138"/>
            </a:lvl1pPr>
            <a:lvl2pPr marL="175500" indent="-175500">
              <a:lnSpc>
                <a:spcPct val="108000"/>
              </a:lnSpc>
              <a:defRPr sz="1138"/>
            </a:lvl2pPr>
            <a:lvl3pPr marL="351000" indent="-175500">
              <a:lnSpc>
                <a:spcPct val="108000"/>
              </a:lnSpc>
              <a:defRPr sz="1138"/>
            </a:lvl3pPr>
            <a:lvl4pPr marL="526500" indent="-175500">
              <a:lnSpc>
                <a:spcPct val="108000"/>
              </a:lnSpc>
              <a:defRPr sz="1138"/>
            </a:lvl4pPr>
            <a:lvl5pPr marL="702000" indent="-175500">
              <a:lnSpc>
                <a:spcPct val="108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0525" y="4566828"/>
            <a:ext cx="4457700" cy="1851709"/>
          </a:xfrm>
        </p:spPr>
        <p:txBody>
          <a:bodyPr/>
          <a:lstStyle>
            <a:lvl1pPr>
              <a:lnSpc>
                <a:spcPct val="108000"/>
              </a:lnSpc>
              <a:defRPr sz="1138"/>
            </a:lvl1pPr>
            <a:lvl2pPr marL="175500" indent="-175500">
              <a:lnSpc>
                <a:spcPct val="108000"/>
              </a:lnSpc>
              <a:defRPr sz="1138"/>
            </a:lvl2pPr>
            <a:lvl3pPr marL="351000" indent="-175500">
              <a:lnSpc>
                <a:spcPct val="108000"/>
              </a:lnSpc>
              <a:defRPr sz="1138"/>
            </a:lvl3pPr>
            <a:lvl4pPr marL="526500" indent="-175500">
              <a:lnSpc>
                <a:spcPct val="108000"/>
              </a:lnSpc>
              <a:defRPr sz="1138"/>
            </a:lvl4pPr>
            <a:lvl5pPr marL="702000" indent="-175500">
              <a:lnSpc>
                <a:spcPct val="108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C7FC4185-5C93-9A54-59C0-92ECE55B0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584" y="493295"/>
            <a:ext cx="7315882" cy="8482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750" y="1547885"/>
            <a:ext cx="4457700" cy="278757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E2A2652-2BC1-44A2-B054-B7F5D1FF7A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10525" y="1547613"/>
            <a:ext cx="4457700" cy="27864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364384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75" userDrawn="1">
          <p15:clr>
            <a:srgbClr val="A4A3A4"/>
          </p15:clr>
        </p15:guide>
        <p15:guide id="2" orient="horz" pos="2731" userDrawn="1">
          <p15:clr>
            <a:srgbClr val="A4A3A4"/>
          </p15:clr>
        </p15:guide>
        <p15:guide id="3" orient="horz" pos="4043" userDrawn="1">
          <p15:clr>
            <a:srgbClr val="A4A3A4"/>
          </p15:clr>
        </p15:guide>
        <p15:guide id="4" orient="horz" pos="368" userDrawn="1">
          <p15:clr>
            <a:srgbClr val="A4A3A4"/>
          </p15:clr>
        </p15:guide>
        <p15:guide id="5" pos="3083" userDrawn="1">
          <p15:clr>
            <a:srgbClr val="A4A3A4"/>
          </p15:clr>
        </p15:guide>
        <p15:guide id="6" pos="274" userDrawn="1">
          <p15:clr>
            <a:srgbClr val="A4A3A4"/>
          </p15:clr>
        </p15:guide>
        <p15:guide id="7" pos="3153" userDrawn="1">
          <p15:clr>
            <a:srgbClr val="A4A3A4"/>
          </p15:clr>
        </p15:guide>
        <p15:guide id="8" pos="5961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u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014B-A06B-49DE-B7AC-63971F6B96D7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28347" y="1949451"/>
            <a:ext cx="4130079" cy="4325018"/>
          </a:xfrm>
        </p:spPr>
        <p:txBody>
          <a:bodyPr/>
          <a:lstStyle>
            <a:lvl1pPr>
              <a:lnSpc>
                <a:spcPct val="112000"/>
              </a:lnSpc>
              <a:defRPr sz="1138"/>
            </a:lvl1pPr>
            <a:lvl2pPr marL="175500" indent="-175500">
              <a:lnSpc>
                <a:spcPct val="112000"/>
              </a:lnSpc>
              <a:defRPr sz="1138"/>
            </a:lvl2pPr>
            <a:lvl3pPr marL="351000" indent="-175500">
              <a:lnSpc>
                <a:spcPct val="112000"/>
              </a:lnSpc>
              <a:defRPr sz="1138"/>
            </a:lvl3pPr>
            <a:lvl4pPr marL="526500" indent="-175500">
              <a:lnSpc>
                <a:spcPct val="112000"/>
              </a:lnSpc>
              <a:defRPr sz="1138"/>
            </a:lvl4pPr>
            <a:lvl5pPr marL="702000" indent="-175500">
              <a:lnSpc>
                <a:spcPct val="112000"/>
              </a:lnSpc>
              <a:defRPr sz="1138"/>
            </a:lvl5pPr>
            <a:lvl6pPr marL="175500" indent="-175500">
              <a:lnSpc>
                <a:spcPct val="112000"/>
              </a:lnSpc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283C3B8-4DFA-49C0-B021-CB0D9481CF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575" y="584684"/>
            <a:ext cx="4451800" cy="277230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6C4C6B99-9B0B-4488-BFD9-0201BA21A7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575" y="3501492"/>
            <a:ext cx="4451800" cy="277230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8C76682-594C-451F-B868-929E3C271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8344" y="493295"/>
            <a:ext cx="3371652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525462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 userDrawn="1">
          <p15:clr>
            <a:srgbClr val="A4A3A4"/>
          </p15:clr>
        </p15:guide>
        <p15:guide id="2" orient="horz" pos="3952" userDrawn="1">
          <p15:clr>
            <a:srgbClr val="A4A3A4"/>
          </p15:clr>
        </p15:guide>
        <p15:guide id="3" pos="3092" userDrawn="1">
          <p15:clr>
            <a:srgbClr val="A4A3A4"/>
          </p15:clr>
        </p15:guide>
        <p15:guide id="4" pos="5961" userDrawn="1">
          <p15:clr>
            <a:srgbClr val="A4A3A4"/>
          </p15:clr>
        </p15:guide>
        <p15:guide id="5" pos="3356" userDrawn="1">
          <p15:clr>
            <a:srgbClr val="A4A3A4"/>
          </p15:clr>
        </p15:guide>
        <p15:guide id="6" pos="274" userDrawn="1">
          <p15:clr>
            <a:srgbClr val="A4A3A4"/>
          </p15:clr>
        </p15:guide>
        <p15:guide id="7" orient="horz" pos="2115" userDrawn="1">
          <p15:clr>
            <a:srgbClr val="A4A3A4"/>
          </p15:clr>
        </p15:guide>
        <p15:guide id="8" orient="horz" pos="2202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EBBD-E33C-4E0D-BEAA-05F39FCC7A12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2D1D70FF-B73A-44D8-AF52-B86C90DE410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0475" y="1949450"/>
            <a:ext cx="2925000" cy="4469085"/>
          </a:xfrm>
        </p:spPr>
        <p:txBody>
          <a:bodyPr/>
          <a:lstStyle>
            <a:lvl1pPr>
              <a:lnSpc>
                <a:spcPct val="120000"/>
              </a:lnSpc>
              <a:defRPr sz="1138"/>
            </a:lvl1pPr>
            <a:lvl2pPr marL="175500" indent="-175500">
              <a:lnSpc>
                <a:spcPct val="120000"/>
              </a:lnSpc>
              <a:defRPr sz="1138"/>
            </a:lvl2pPr>
            <a:lvl3pPr marL="351000" indent="-175500">
              <a:lnSpc>
                <a:spcPct val="120000"/>
              </a:lnSpc>
              <a:defRPr sz="1138"/>
            </a:lvl3pPr>
            <a:lvl4pPr marL="526500" indent="-175500">
              <a:lnSpc>
                <a:spcPct val="120000"/>
              </a:lnSpc>
              <a:defRPr sz="1138"/>
            </a:lvl4pPr>
            <a:lvl5pPr marL="702000" indent="-175500">
              <a:lnSpc>
                <a:spcPct val="120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E296DA4F-01FE-48FF-9EB9-85CF5BF01B6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496950" y="1949450"/>
            <a:ext cx="2925000" cy="4469085"/>
          </a:xfrm>
        </p:spPr>
        <p:txBody>
          <a:bodyPr/>
          <a:lstStyle>
            <a:lvl1pPr>
              <a:lnSpc>
                <a:spcPct val="120000"/>
              </a:lnSpc>
              <a:defRPr sz="1138"/>
            </a:lvl1pPr>
            <a:lvl2pPr marL="175500" indent="-175500">
              <a:lnSpc>
                <a:spcPct val="120000"/>
              </a:lnSpc>
              <a:defRPr sz="1138"/>
            </a:lvl2pPr>
            <a:lvl3pPr marL="351000" indent="-175500">
              <a:lnSpc>
                <a:spcPct val="120000"/>
              </a:lnSpc>
              <a:defRPr sz="1138"/>
            </a:lvl3pPr>
            <a:lvl4pPr marL="526500" indent="-175500">
              <a:lnSpc>
                <a:spcPct val="120000"/>
              </a:lnSpc>
              <a:defRPr sz="1138"/>
            </a:lvl4pPr>
            <a:lvl5pPr marL="702000" indent="-175500">
              <a:lnSpc>
                <a:spcPct val="120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05EF66CD-E082-4DD4-AF19-1277D4B0BAA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533425" y="1949450"/>
            <a:ext cx="2925000" cy="4469085"/>
          </a:xfrm>
        </p:spPr>
        <p:txBody>
          <a:bodyPr/>
          <a:lstStyle>
            <a:lvl1pPr>
              <a:lnSpc>
                <a:spcPct val="120000"/>
              </a:lnSpc>
              <a:defRPr sz="1138"/>
            </a:lvl1pPr>
            <a:lvl2pPr marL="175500" indent="-175500">
              <a:lnSpc>
                <a:spcPct val="120000"/>
              </a:lnSpc>
              <a:defRPr sz="1138"/>
            </a:lvl2pPr>
            <a:lvl3pPr marL="351000" indent="-175500">
              <a:lnSpc>
                <a:spcPct val="120000"/>
              </a:lnSpc>
              <a:defRPr sz="1138"/>
            </a:lvl3pPr>
            <a:lvl4pPr marL="526500" indent="-175500">
              <a:lnSpc>
                <a:spcPct val="120000"/>
              </a:lnSpc>
              <a:defRPr sz="1138"/>
            </a:lvl4pPr>
            <a:lvl5pPr marL="702000" indent="-175500">
              <a:lnSpc>
                <a:spcPct val="120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1E2109-7BFC-4F17-81BF-01827EE4C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1048493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" userDrawn="1">
          <p15:clr>
            <a:srgbClr val="A4A3A4"/>
          </p15:clr>
        </p15:guide>
        <p15:guide id="2" pos="2137" userDrawn="1">
          <p15:clr>
            <a:srgbClr val="A4A3A4"/>
          </p15:clr>
        </p15:guide>
        <p15:guide id="3" pos="4045" userDrawn="1">
          <p15:clr>
            <a:srgbClr val="A4A3A4"/>
          </p15:clr>
        </p15:guide>
        <p15:guide id="4" pos="4114" userDrawn="1">
          <p15:clr>
            <a:srgbClr val="A4A3A4"/>
          </p15:clr>
        </p15:guide>
        <p15:guide id="5" pos="5961" userDrawn="1">
          <p15:clr>
            <a:srgbClr val="A4A3A4"/>
          </p15:clr>
        </p15:guide>
        <p15:guide id="6" pos="2199" userDrawn="1">
          <p15:clr>
            <a:srgbClr val="A4A3A4"/>
          </p15:clr>
        </p15:guide>
        <p15:guide id="7" orient="horz" pos="4043" userDrawn="1">
          <p15:clr>
            <a:srgbClr val="A4A3A4"/>
          </p15:clr>
        </p15:guide>
        <p15:guide id="8" orient="horz" pos="1230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044" y="1046922"/>
            <a:ext cx="2925000" cy="522798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61C0B818-2BEB-4073-9963-0504D1649E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89233" y="1046922"/>
            <a:ext cx="2925000" cy="522798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96D75994-F54D-48BC-B545-9E31EFD92B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33423" y="1046922"/>
            <a:ext cx="2925000" cy="522798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8D7BA7E7-E234-4A0A-84DE-57AA9B9057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044" y="538433"/>
            <a:ext cx="2925000" cy="262689"/>
          </a:xfrm>
        </p:spPr>
        <p:txBody>
          <a:bodyPr/>
          <a:lstStyle>
            <a:lvl1pPr>
              <a:defRPr sz="1300"/>
            </a:lvl1pPr>
          </a:lstStyle>
          <a:p>
            <a:r>
              <a:rPr lang="de-CH" noProof="0"/>
              <a:t>Titel hinzufügen.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6BE1D084-20F1-40AB-A68B-EA733A683D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5158" y="538433"/>
            <a:ext cx="2925000" cy="262689"/>
          </a:xfrm>
        </p:spPr>
        <p:txBody>
          <a:bodyPr/>
          <a:lstStyle>
            <a:lvl1pPr>
              <a:defRPr sz="1300" spc="49" baseline="0">
                <a:solidFill>
                  <a:schemeClr val="accent3"/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CH" noProof="0"/>
              <a:t>Titel hinzufügen.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38CE26F8-95BC-41DC-8383-7DFCBA2157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38503" y="538433"/>
            <a:ext cx="2161494" cy="262689"/>
          </a:xfrm>
        </p:spPr>
        <p:txBody>
          <a:bodyPr/>
          <a:lstStyle>
            <a:lvl1pPr>
              <a:defRPr sz="1300" spc="49" baseline="0">
                <a:solidFill>
                  <a:schemeClr val="accent3"/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CH" noProof="0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17357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 userDrawn="1">
          <p15:clr>
            <a:srgbClr val="A4A3A4"/>
          </p15:clr>
        </p15:guide>
        <p15:guide id="2" orient="horz" pos="2118" userDrawn="1">
          <p15:clr>
            <a:srgbClr val="A4A3A4"/>
          </p15:clr>
        </p15:guide>
        <p15:guide id="3" orient="horz" pos="4043" userDrawn="1">
          <p15:clr>
            <a:srgbClr val="A4A3A4"/>
          </p15:clr>
        </p15:guide>
        <p15:guide id="4" orient="horz" pos="368" userDrawn="1">
          <p15:clr>
            <a:srgbClr val="A4A3A4"/>
          </p15:clr>
        </p15:guide>
        <p15:guide id="5" pos="2128" userDrawn="1">
          <p15:clr>
            <a:srgbClr val="A4A3A4"/>
          </p15:clr>
        </p15:guide>
        <p15:guide id="6" pos="274" userDrawn="1">
          <p15:clr>
            <a:srgbClr val="A4A3A4"/>
          </p15:clr>
        </p15:guide>
        <p15:guide id="7" pos="2195" userDrawn="1">
          <p15:clr>
            <a:srgbClr val="A4A3A4"/>
          </p15:clr>
        </p15:guide>
        <p15:guide id="8" pos="5961" userDrawn="1">
          <p15:clr>
            <a:srgbClr val="A4A3A4"/>
          </p15:clr>
        </p15:guide>
        <p15:guide id="9" pos="4114" userDrawn="1">
          <p15:clr>
            <a:srgbClr val="A4A3A4"/>
          </p15:clr>
        </p15:guide>
        <p15:guide id="10" pos="4045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751" y="3609022"/>
            <a:ext cx="2933775" cy="2809243"/>
          </a:xfrm>
        </p:spPr>
        <p:txBody>
          <a:bodyPr/>
          <a:lstStyle>
            <a:lvl1pPr>
              <a:lnSpc>
                <a:spcPct val="108000"/>
              </a:lnSpc>
              <a:defRPr sz="1138"/>
            </a:lvl1pPr>
            <a:lvl2pPr marL="175500" indent="-175500">
              <a:lnSpc>
                <a:spcPct val="108000"/>
              </a:lnSpc>
              <a:defRPr sz="1138"/>
            </a:lvl2pPr>
            <a:lvl3pPr marL="351000" indent="-175500">
              <a:lnSpc>
                <a:spcPct val="108000"/>
              </a:lnSpc>
              <a:defRPr sz="1138"/>
            </a:lvl3pPr>
            <a:lvl4pPr marL="526500" indent="-175500">
              <a:lnSpc>
                <a:spcPct val="108000"/>
              </a:lnSpc>
              <a:defRPr sz="1138"/>
            </a:lvl4pPr>
            <a:lvl5pPr marL="702000" indent="-175500">
              <a:lnSpc>
                <a:spcPct val="108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89108" y="3609019"/>
            <a:ext cx="2933775" cy="2809516"/>
          </a:xfrm>
        </p:spPr>
        <p:txBody>
          <a:bodyPr/>
          <a:lstStyle>
            <a:lvl1pPr>
              <a:lnSpc>
                <a:spcPct val="108000"/>
              </a:lnSpc>
              <a:defRPr sz="1138"/>
            </a:lvl1pPr>
            <a:lvl2pPr marL="175500" indent="-175500">
              <a:lnSpc>
                <a:spcPct val="108000"/>
              </a:lnSpc>
              <a:defRPr sz="1138"/>
            </a:lvl2pPr>
            <a:lvl3pPr marL="351000" indent="-175500">
              <a:lnSpc>
                <a:spcPct val="108000"/>
              </a:lnSpc>
              <a:defRPr sz="1138"/>
            </a:lvl3pPr>
            <a:lvl4pPr marL="526500" indent="-175500">
              <a:lnSpc>
                <a:spcPct val="108000"/>
              </a:lnSpc>
              <a:defRPr sz="1138"/>
            </a:lvl4pPr>
            <a:lvl5pPr marL="702000" indent="-175500">
              <a:lnSpc>
                <a:spcPct val="108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751" y="584684"/>
            <a:ext cx="2933775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61C0B818-2BEB-4073-9963-0504D1649E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89107" y="584684"/>
            <a:ext cx="2933775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96D75994-F54D-48BC-B545-9E31EFD92B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33422" y="584684"/>
            <a:ext cx="2933775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09448057-5B77-4F6C-8ED5-F7160EEBC5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0479" y="3609019"/>
            <a:ext cx="2933775" cy="2809516"/>
          </a:xfrm>
        </p:spPr>
        <p:txBody>
          <a:bodyPr/>
          <a:lstStyle>
            <a:lvl1pPr>
              <a:lnSpc>
                <a:spcPct val="108000"/>
              </a:lnSpc>
              <a:defRPr sz="1138"/>
            </a:lvl1pPr>
            <a:lvl2pPr marL="175500" indent="-175500">
              <a:lnSpc>
                <a:spcPct val="108000"/>
              </a:lnSpc>
              <a:defRPr sz="1138"/>
            </a:lvl2pPr>
            <a:lvl3pPr marL="351000" indent="-175500">
              <a:lnSpc>
                <a:spcPct val="108000"/>
              </a:lnSpc>
              <a:defRPr sz="1138"/>
            </a:lvl3pPr>
            <a:lvl4pPr marL="526500" indent="-175500">
              <a:lnSpc>
                <a:spcPct val="108000"/>
              </a:lnSpc>
              <a:defRPr sz="1138"/>
            </a:lvl4pPr>
            <a:lvl5pPr marL="702000" indent="-175500">
              <a:lnSpc>
                <a:spcPct val="108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602924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 userDrawn="1">
          <p15:clr>
            <a:srgbClr val="A4A3A4"/>
          </p15:clr>
        </p15:guide>
        <p15:guide id="2" orient="horz" pos="2118" userDrawn="1">
          <p15:clr>
            <a:srgbClr val="A4A3A4"/>
          </p15:clr>
        </p15:guide>
        <p15:guide id="3" orient="horz" pos="4043" userDrawn="1">
          <p15:clr>
            <a:srgbClr val="A4A3A4"/>
          </p15:clr>
        </p15:guide>
        <p15:guide id="4" orient="horz" pos="368" userDrawn="1">
          <p15:clr>
            <a:srgbClr val="A4A3A4"/>
          </p15:clr>
        </p15:guide>
        <p15:guide id="5" pos="2128" userDrawn="1">
          <p15:clr>
            <a:srgbClr val="A4A3A4"/>
          </p15:clr>
        </p15:guide>
        <p15:guide id="6" pos="274" userDrawn="1">
          <p15:clr>
            <a:srgbClr val="A4A3A4"/>
          </p15:clr>
        </p15:guide>
        <p15:guide id="7" pos="2195" userDrawn="1">
          <p15:clr>
            <a:srgbClr val="A4A3A4"/>
          </p15:clr>
        </p15:guide>
        <p15:guide id="8" pos="5961" userDrawn="1">
          <p15:clr>
            <a:srgbClr val="A4A3A4"/>
          </p15:clr>
        </p15:guide>
        <p15:guide id="9" pos="4115" userDrawn="1">
          <p15:clr>
            <a:srgbClr val="A4A3A4"/>
          </p15:clr>
        </p15:guide>
        <p15:guide id="10" pos="4045" userDrawn="1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rei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749" y="3850046"/>
            <a:ext cx="2933775" cy="2568216"/>
          </a:xfrm>
        </p:spPr>
        <p:txBody>
          <a:bodyPr/>
          <a:lstStyle>
            <a:lvl1pPr>
              <a:lnSpc>
                <a:spcPct val="108000"/>
              </a:lnSpc>
              <a:defRPr sz="1138"/>
            </a:lvl1pPr>
            <a:lvl2pPr marL="175500" indent="-175500">
              <a:lnSpc>
                <a:spcPct val="108000"/>
              </a:lnSpc>
              <a:defRPr sz="1138"/>
            </a:lvl2pPr>
            <a:lvl3pPr marL="351000" indent="-175500">
              <a:lnSpc>
                <a:spcPct val="108000"/>
              </a:lnSpc>
              <a:defRPr sz="1138"/>
            </a:lvl3pPr>
            <a:lvl4pPr marL="526500" indent="-175500">
              <a:lnSpc>
                <a:spcPct val="108000"/>
              </a:lnSpc>
              <a:defRPr sz="1138"/>
            </a:lvl4pPr>
            <a:lvl5pPr marL="702000" indent="-175500">
              <a:lnSpc>
                <a:spcPct val="108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89108" y="3850319"/>
            <a:ext cx="2933775" cy="2568216"/>
          </a:xfrm>
        </p:spPr>
        <p:txBody>
          <a:bodyPr/>
          <a:lstStyle>
            <a:lvl1pPr>
              <a:lnSpc>
                <a:spcPct val="108000"/>
              </a:lnSpc>
              <a:defRPr sz="1138"/>
            </a:lvl1pPr>
            <a:lvl2pPr marL="175500" indent="-175500">
              <a:lnSpc>
                <a:spcPct val="108000"/>
              </a:lnSpc>
              <a:defRPr sz="1138"/>
            </a:lvl2pPr>
            <a:lvl3pPr marL="351000" indent="-175500">
              <a:lnSpc>
                <a:spcPct val="108000"/>
              </a:lnSpc>
              <a:defRPr sz="1138"/>
            </a:lvl3pPr>
            <a:lvl4pPr marL="526500" indent="-175500">
              <a:lnSpc>
                <a:spcPct val="108000"/>
              </a:lnSpc>
              <a:defRPr sz="1138"/>
            </a:lvl4pPr>
            <a:lvl5pPr marL="702000" indent="-175500">
              <a:lnSpc>
                <a:spcPct val="108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750" y="1542421"/>
            <a:ext cx="2942550" cy="207073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61C0B818-2BEB-4073-9963-0504D1649E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89107" y="1542419"/>
            <a:ext cx="2933309" cy="207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96D75994-F54D-48BC-B545-9E31EFD92B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33424" y="1542419"/>
            <a:ext cx="2933309" cy="207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09448057-5B77-4F6C-8ED5-F7160EEBC5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0479" y="3850319"/>
            <a:ext cx="2933775" cy="2568216"/>
          </a:xfrm>
        </p:spPr>
        <p:txBody>
          <a:bodyPr/>
          <a:lstStyle>
            <a:lvl1pPr>
              <a:lnSpc>
                <a:spcPct val="108000"/>
              </a:lnSpc>
              <a:defRPr sz="1138"/>
            </a:lvl1pPr>
            <a:lvl2pPr marL="175500" indent="-175500">
              <a:lnSpc>
                <a:spcPct val="108000"/>
              </a:lnSpc>
              <a:defRPr sz="1138"/>
            </a:lvl2pPr>
            <a:lvl3pPr marL="351000" indent="-175500">
              <a:lnSpc>
                <a:spcPct val="108000"/>
              </a:lnSpc>
              <a:defRPr sz="1138"/>
            </a:lvl3pPr>
            <a:lvl4pPr marL="526500" indent="-175500">
              <a:lnSpc>
                <a:spcPct val="108000"/>
              </a:lnSpc>
              <a:defRPr sz="1138"/>
            </a:lvl4pPr>
            <a:lvl5pPr marL="702000" indent="-175500">
              <a:lnSpc>
                <a:spcPct val="108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9" name="Titelplatzhalter 1">
            <a:extLst>
              <a:ext uri="{FF2B5EF4-FFF2-40B4-BE49-F238E27FC236}">
                <a16:creationId xmlns:a16="http://schemas.microsoft.com/office/drawing/2014/main" id="{8D7FF5E3-F3BC-24EB-43F1-437C9163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584" y="493295"/>
            <a:ext cx="7315882" cy="8482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249953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orient="horz" pos="2276" userDrawn="1">
          <p15:clr>
            <a:srgbClr val="A4A3A4"/>
          </p15:clr>
        </p15:guide>
        <p15:guide id="3" orient="horz" pos="4043" userDrawn="1">
          <p15:clr>
            <a:srgbClr val="A4A3A4"/>
          </p15:clr>
        </p15:guide>
        <p15:guide id="4" orient="horz" pos="368" userDrawn="1">
          <p15:clr>
            <a:srgbClr val="A4A3A4"/>
          </p15:clr>
        </p15:guide>
        <p15:guide id="5" pos="2128" userDrawn="1">
          <p15:clr>
            <a:srgbClr val="A4A3A4"/>
          </p15:clr>
        </p15:guide>
        <p15:guide id="6" pos="274" userDrawn="1">
          <p15:clr>
            <a:srgbClr val="A4A3A4"/>
          </p15:clr>
        </p15:guide>
        <p15:guide id="7" pos="2195" userDrawn="1">
          <p15:clr>
            <a:srgbClr val="A4A3A4"/>
          </p15:clr>
        </p15:guide>
        <p15:guide id="8" pos="5961" userDrawn="1">
          <p15:clr>
            <a:srgbClr val="A4A3A4"/>
          </p15:clr>
        </p15:guide>
        <p15:guide id="9" pos="4114" userDrawn="1">
          <p15:clr>
            <a:srgbClr val="A4A3A4"/>
          </p15:clr>
        </p15:guide>
        <p15:guide id="10" pos="4045" userDrawn="1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9306-0AA9-4524-9D9F-BF111CB62962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08517FB4-1478-449A-B35A-0071DA5D763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0475" y="1949452"/>
            <a:ext cx="2145010" cy="4468253"/>
          </a:xfrm>
        </p:spPr>
        <p:txBody>
          <a:bodyPr/>
          <a:lstStyle>
            <a:lvl1pPr>
              <a:lnSpc>
                <a:spcPct val="120000"/>
              </a:lnSpc>
              <a:defRPr sz="1138"/>
            </a:lvl1pPr>
            <a:lvl2pPr marL="175500" indent="-175500">
              <a:lnSpc>
                <a:spcPct val="120000"/>
              </a:lnSpc>
              <a:defRPr sz="1138"/>
            </a:lvl2pPr>
            <a:lvl3pPr marL="351000" indent="-175500">
              <a:lnSpc>
                <a:spcPct val="120000"/>
              </a:lnSpc>
              <a:defRPr sz="1138"/>
            </a:lvl3pPr>
            <a:lvl4pPr marL="526500" indent="-175500">
              <a:lnSpc>
                <a:spcPct val="120000"/>
              </a:lnSpc>
              <a:defRPr sz="1138"/>
            </a:lvl4pPr>
            <a:lvl5pPr marL="702000" indent="-175500">
              <a:lnSpc>
                <a:spcPct val="120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1A4ABB4F-2517-43F4-A0FC-DCE0C692E8F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744788" y="1949452"/>
            <a:ext cx="2145010" cy="4468253"/>
          </a:xfrm>
        </p:spPr>
        <p:txBody>
          <a:bodyPr/>
          <a:lstStyle>
            <a:lvl1pPr>
              <a:lnSpc>
                <a:spcPct val="120000"/>
              </a:lnSpc>
              <a:defRPr sz="1138"/>
            </a:lvl1pPr>
            <a:lvl2pPr marL="175500" indent="-175500">
              <a:lnSpc>
                <a:spcPct val="120000"/>
              </a:lnSpc>
              <a:defRPr sz="1138"/>
            </a:lvl2pPr>
            <a:lvl3pPr marL="351000" indent="-175500">
              <a:lnSpc>
                <a:spcPct val="120000"/>
              </a:lnSpc>
              <a:defRPr sz="1138"/>
            </a:lvl3pPr>
            <a:lvl4pPr marL="526500" indent="-175500">
              <a:lnSpc>
                <a:spcPct val="120000"/>
              </a:lnSpc>
              <a:defRPr sz="1138"/>
            </a:lvl4pPr>
            <a:lvl5pPr marL="702000" indent="-175500">
              <a:lnSpc>
                <a:spcPct val="120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722827A8-E258-45E5-8ABC-AE4AE85283F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02" y="1949452"/>
            <a:ext cx="2145010" cy="4468253"/>
          </a:xfrm>
        </p:spPr>
        <p:txBody>
          <a:bodyPr/>
          <a:lstStyle>
            <a:lvl1pPr>
              <a:lnSpc>
                <a:spcPct val="120000"/>
              </a:lnSpc>
              <a:defRPr sz="1138"/>
            </a:lvl1pPr>
            <a:lvl2pPr marL="175500" indent="-175500">
              <a:lnSpc>
                <a:spcPct val="120000"/>
              </a:lnSpc>
              <a:defRPr sz="1138"/>
            </a:lvl2pPr>
            <a:lvl3pPr marL="351000" indent="-175500">
              <a:lnSpc>
                <a:spcPct val="120000"/>
              </a:lnSpc>
              <a:defRPr sz="1138"/>
            </a:lvl3pPr>
            <a:lvl4pPr marL="526500" indent="-175500">
              <a:lnSpc>
                <a:spcPct val="120000"/>
              </a:lnSpc>
              <a:defRPr sz="1138"/>
            </a:lvl4pPr>
            <a:lvl5pPr marL="702000" indent="-175500">
              <a:lnSpc>
                <a:spcPct val="120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9B3F32E6-2F69-44D2-83C6-CD6AA4BEDA9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313415" y="1949452"/>
            <a:ext cx="2145010" cy="4468253"/>
          </a:xfrm>
        </p:spPr>
        <p:txBody>
          <a:bodyPr/>
          <a:lstStyle>
            <a:lvl1pPr>
              <a:lnSpc>
                <a:spcPct val="120000"/>
              </a:lnSpc>
              <a:defRPr sz="1138"/>
            </a:lvl1pPr>
            <a:lvl2pPr marL="175500" indent="-175500">
              <a:lnSpc>
                <a:spcPct val="120000"/>
              </a:lnSpc>
              <a:defRPr sz="1138"/>
            </a:lvl2pPr>
            <a:lvl3pPr marL="351000" indent="-175500">
              <a:lnSpc>
                <a:spcPct val="120000"/>
              </a:lnSpc>
              <a:defRPr sz="1138"/>
            </a:lvl3pPr>
            <a:lvl4pPr marL="526500" indent="-175500">
              <a:lnSpc>
                <a:spcPct val="120000"/>
              </a:lnSpc>
              <a:defRPr sz="1138"/>
            </a:lvl4pPr>
            <a:lvl5pPr marL="702000" indent="-175500">
              <a:lnSpc>
                <a:spcPct val="120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3DC29E0-21E5-4AA6-86AE-F91A144051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4229570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" userDrawn="1">
          <p15:clr>
            <a:srgbClr val="A4A3A4"/>
          </p15:clr>
        </p15:guide>
        <p15:guide id="2" pos="5961" userDrawn="1">
          <p15:clr>
            <a:srgbClr val="A4A3A4"/>
          </p15:clr>
        </p15:guide>
        <p15:guide id="3" pos="4603" userDrawn="1">
          <p15:clr>
            <a:srgbClr val="A4A3A4"/>
          </p15:clr>
        </p15:guide>
        <p15:guide id="4" pos="4523" userDrawn="1">
          <p15:clr>
            <a:srgbClr val="A4A3A4"/>
          </p15:clr>
        </p15:guide>
        <p15:guide id="5" pos="3166" userDrawn="1">
          <p15:clr>
            <a:srgbClr val="A4A3A4"/>
          </p15:clr>
        </p15:guide>
        <p15:guide id="6" pos="3082" userDrawn="1">
          <p15:clr>
            <a:srgbClr val="A4A3A4"/>
          </p15:clr>
        </p15:guide>
        <p15:guide id="7" pos="1647" userDrawn="1">
          <p15:clr>
            <a:srgbClr val="A4A3A4"/>
          </p15:clr>
        </p15:guide>
        <p15:guide id="8" pos="1727" userDrawn="1">
          <p15:clr>
            <a:srgbClr val="A4A3A4"/>
          </p15:clr>
        </p15:guide>
        <p15:guide id="9" orient="horz" pos="1228" userDrawn="1">
          <p15:clr>
            <a:srgbClr val="A4A3A4"/>
          </p15:clr>
        </p15:guide>
        <p15:guide id="10" orient="horz" pos="4043" userDrawn="1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014B-A06B-49DE-B7AC-63971F6B96D7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780" y="584200"/>
            <a:ext cx="2165164" cy="5690270"/>
          </a:xfrm>
        </p:spPr>
        <p:txBody>
          <a:bodyPr anchor="ctr"/>
          <a:lstStyle>
            <a:lvl1pPr>
              <a:lnSpc>
                <a:spcPct val="108000"/>
              </a:lnSpc>
              <a:defRPr sz="1138"/>
            </a:lvl1pPr>
            <a:lvl2pPr marL="175500" indent="-175500">
              <a:lnSpc>
                <a:spcPct val="108000"/>
              </a:lnSpc>
              <a:defRPr sz="1138"/>
            </a:lvl2pPr>
            <a:lvl3pPr marL="351000" indent="-175500">
              <a:lnSpc>
                <a:spcPct val="108000"/>
              </a:lnSpc>
              <a:defRPr sz="1138"/>
            </a:lvl3pPr>
            <a:lvl4pPr marL="526500" indent="-175500">
              <a:lnSpc>
                <a:spcPct val="108000"/>
              </a:lnSpc>
              <a:defRPr sz="1138"/>
            </a:lvl4pPr>
            <a:lvl5pPr marL="702000" indent="-175500">
              <a:lnSpc>
                <a:spcPct val="108000"/>
              </a:lnSpc>
              <a:defRPr sz="1138"/>
            </a:lvl5pPr>
            <a:lvl6pPr marL="175500" indent="-175500">
              <a:lnSpc>
                <a:spcPct val="108000"/>
              </a:lnSpc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283C3B8-4DFA-49C0-B021-CB0D9481CF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90500" y="584200"/>
            <a:ext cx="2925000" cy="2772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F2C5D61B-00D5-48F1-961D-FE331B1627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95088" y="3501008"/>
            <a:ext cx="2925000" cy="2772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0AAEB8C3-8198-4C5D-841C-E2D5F3D0E5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37294" y="3501008"/>
            <a:ext cx="2925000" cy="2772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DF8E4FED-B666-455C-AF42-09BBFAF8DB4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37294" y="584200"/>
            <a:ext cx="2925000" cy="2772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926591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 userDrawn="1">
          <p15:clr>
            <a:srgbClr val="A4A3A4"/>
          </p15:clr>
        </p15:guide>
        <p15:guide id="2" orient="horz" pos="3952" userDrawn="1">
          <p15:clr>
            <a:srgbClr val="A4A3A4"/>
          </p15:clr>
        </p15:guide>
        <p15:guide id="4" pos="5961" userDrawn="1">
          <p15:clr>
            <a:srgbClr val="A4A3A4"/>
          </p15:clr>
        </p15:guide>
        <p15:guide id="6" pos="280" userDrawn="1">
          <p15:clr>
            <a:srgbClr val="A4A3A4"/>
          </p15:clr>
        </p15:guide>
        <p15:guide id="7" pos="2195" userDrawn="1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nf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625" y="4529140"/>
            <a:ext cx="1717076" cy="1889125"/>
          </a:xfrm>
        </p:spPr>
        <p:txBody>
          <a:bodyPr/>
          <a:lstStyle>
            <a:lvl1pPr>
              <a:lnSpc>
                <a:spcPct val="117000"/>
              </a:lnSpc>
              <a:defRPr sz="1138"/>
            </a:lvl1pPr>
            <a:lvl2pPr marL="175500" indent="-175500">
              <a:lnSpc>
                <a:spcPct val="117000"/>
              </a:lnSpc>
              <a:defRPr sz="1138"/>
            </a:lvl2pPr>
            <a:lvl3pPr marL="351000" indent="-175500">
              <a:lnSpc>
                <a:spcPct val="117000"/>
              </a:lnSpc>
              <a:defRPr sz="1138"/>
            </a:lvl3pPr>
            <a:lvl4pPr marL="526500" indent="-175500">
              <a:lnSpc>
                <a:spcPct val="117000"/>
              </a:lnSpc>
              <a:defRPr sz="1138"/>
            </a:lvl4pPr>
            <a:lvl5pPr marL="702000" indent="-175500">
              <a:lnSpc>
                <a:spcPct val="117000"/>
              </a:lnSpc>
              <a:defRPr sz="1138"/>
            </a:lvl5pPr>
            <a:lvl6pPr marL="175500" indent="-175500">
              <a:lnSpc>
                <a:spcPct val="117000"/>
              </a:lnSpc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4678" y="1508416"/>
            <a:ext cx="1724023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5" name="Bildplatzhalter 4">
            <a:extLst>
              <a:ext uri="{FF2B5EF4-FFF2-40B4-BE49-F238E27FC236}">
                <a16:creationId xmlns:a16="http://schemas.microsoft.com/office/drawing/2014/main" id="{440063FD-2C92-4D42-B1A2-EA82BEBB5E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260576" y="1508416"/>
            <a:ext cx="1724023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6" name="Bildplatzhalter 4">
            <a:extLst>
              <a:ext uri="{FF2B5EF4-FFF2-40B4-BE49-F238E27FC236}">
                <a16:creationId xmlns:a16="http://schemas.microsoft.com/office/drawing/2014/main" id="{6467BB9A-5244-40C4-8024-19FEDD14B50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86476" y="1508416"/>
            <a:ext cx="1724023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id="{1D2FDDDE-67BF-42B6-818C-95EC23E8593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12375" y="1508416"/>
            <a:ext cx="1724023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8" name="Bildplatzhalter 4">
            <a:extLst>
              <a:ext uri="{FF2B5EF4-FFF2-40B4-BE49-F238E27FC236}">
                <a16:creationId xmlns:a16="http://schemas.microsoft.com/office/drawing/2014/main" id="{D89DC0BC-155F-4CEB-8587-1204CDB07CB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738272" y="1508416"/>
            <a:ext cx="1724023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9" name="Textplatzhalter 16">
            <a:extLst>
              <a:ext uri="{FF2B5EF4-FFF2-40B4-BE49-F238E27FC236}">
                <a16:creationId xmlns:a16="http://schemas.microsoft.com/office/drawing/2014/main" id="{2B3665A0-B00A-44D2-B58A-35E8FDA6A7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58517" y="4529140"/>
            <a:ext cx="1726602" cy="1889125"/>
          </a:xfrm>
        </p:spPr>
        <p:txBody>
          <a:bodyPr/>
          <a:lstStyle>
            <a:lvl1pPr>
              <a:lnSpc>
                <a:spcPct val="117000"/>
              </a:lnSpc>
              <a:defRPr sz="1138"/>
            </a:lvl1pPr>
            <a:lvl2pPr marL="175500" indent="-175500">
              <a:lnSpc>
                <a:spcPct val="117000"/>
              </a:lnSpc>
              <a:defRPr sz="1138"/>
            </a:lvl2pPr>
            <a:lvl3pPr marL="351000" indent="-175500">
              <a:lnSpc>
                <a:spcPct val="117000"/>
              </a:lnSpc>
              <a:defRPr sz="1138"/>
            </a:lvl3pPr>
            <a:lvl4pPr marL="526500" indent="-175500">
              <a:lnSpc>
                <a:spcPct val="117000"/>
              </a:lnSpc>
              <a:defRPr sz="1138"/>
            </a:lvl4pPr>
            <a:lvl5pPr marL="702000" indent="-175500">
              <a:lnSpc>
                <a:spcPct val="117000"/>
              </a:lnSpc>
              <a:defRPr sz="1138"/>
            </a:lvl5pPr>
            <a:lvl6pPr marL="175500" indent="-175500">
              <a:lnSpc>
                <a:spcPct val="117000"/>
              </a:lnSpc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30" name="Textplatzhalter 16">
            <a:extLst>
              <a:ext uri="{FF2B5EF4-FFF2-40B4-BE49-F238E27FC236}">
                <a16:creationId xmlns:a16="http://schemas.microsoft.com/office/drawing/2014/main" id="{9B616786-626B-4E22-AD14-A92B5C964E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84936" y="4529140"/>
            <a:ext cx="1726602" cy="1889125"/>
          </a:xfrm>
        </p:spPr>
        <p:txBody>
          <a:bodyPr/>
          <a:lstStyle>
            <a:lvl1pPr>
              <a:lnSpc>
                <a:spcPct val="117000"/>
              </a:lnSpc>
              <a:defRPr sz="1138"/>
            </a:lvl1pPr>
            <a:lvl2pPr marL="175500" indent="-175500">
              <a:lnSpc>
                <a:spcPct val="117000"/>
              </a:lnSpc>
              <a:defRPr sz="1138"/>
            </a:lvl2pPr>
            <a:lvl3pPr marL="351000" indent="-175500">
              <a:lnSpc>
                <a:spcPct val="117000"/>
              </a:lnSpc>
              <a:defRPr sz="1138"/>
            </a:lvl3pPr>
            <a:lvl4pPr marL="526500" indent="-175500">
              <a:lnSpc>
                <a:spcPct val="117000"/>
              </a:lnSpc>
              <a:defRPr sz="1138"/>
            </a:lvl4pPr>
            <a:lvl5pPr marL="702000" indent="-175500">
              <a:lnSpc>
                <a:spcPct val="117000"/>
              </a:lnSpc>
              <a:defRPr sz="1138"/>
            </a:lvl5pPr>
            <a:lvl6pPr marL="175500" indent="-175500">
              <a:lnSpc>
                <a:spcPct val="117000"/>
              </a:lnSpc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id="{E6FCF680-3050-4529-9BB2-215BDF42F40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04905" y="4529140"/>
            <a:ext cx="1725750" cy="1889125"/>
          </a:xfrm>
        </p:spPr>
        <p:txBody>
          <a:bodyPr/>
          <a:lstStyle>
            <a:lvl1pPr>
              <a:lnSpc>
                <a:spcPct val="117000"/>
              </a:lnSpc>
              <a:defRPr sz="1138"/>
            </a:lvl1pPr>
            <a:lvl2pPr marL="175500" indent="-175500">
              <a:lnSpc>
                <a:spcPct val="117000"/>
              </a:lnSpc>
              <a:defRPr sz="1138"/>
            </a:lvl2pPr>
            <a:lvl3pPr marL="351000" indent="-175500">
              <a:lnSpc>
                <a:spcPct val="117000"/>
              </a:lnSpc>
              <a:defRPr sz="1138"/>
            </a:lvl3pPr>
            <a:lvl4pPr marL="526500" indent="-175500">
              <a:lnSpc>
                <a:spcPct val="117000"/>
              </a:lnSpc>
              <a:defRPr sz="1138"/>
            </a:lvl4pPr>
            <a:lvl5pPr marL="702000" indent="-175500">
              <a:lnSpc>
                <a:spcPct val="117000"/>
              </a:lnSpc>
              <a:defRPr sz="1138"/>
            </a:lvl5pPr>
            <a:lvl6pPr marL="175500" indent="-175500">
              <a:lnSpc>
                <a:spcPct val="117000"/>
              </a:lnSpc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32" name="Textplatzhalter 16">
            <a:extLst>
              <a:ext uri="{FF2B5EF4-FFF2-40B4-BE49-F238E27FC236}">
                <a16:creationId xmlns:a16="http://schemas.microsoft.com/office/drawing/2014/main" id="{9859DCA0-03B4-4F8B-96CD-25DDD7AF6B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37774" y="4529140"/>
            <a:ext cx="1726602" cy="1889125"/>
          </a:xfrm>
        </p:spPr>
        <p:txBody>
          <a:bodyPr/>
          <a:lstStyle>
            <a:lvl1pPr>
              <a:lnSpc>
                <a:spcPct val="117000"/>
              </a:lnSpc>
              <a:defRPr sz="1138"/>
            </a:lvl1pPr>
            <a:lvl2pPr marL="175500" indent="-175500">
              <a:lnSpc>
                <a:spcPct val="117000"/>
              </a:lnSpc>
              <a:defRPr sz="1138"/>
            </a:lvl2pPr>
            <a:lvl3pPr marL="351000" indent="-175500">
              <a:lnSpc>
                <a:spcPct val="117000"/>
              </a:lnSpc>
              <a:defRPr sz="1138"/>
            </a:lvl3pPr>
            <a:lvl4pPr marL="526500" indent="-175500">
              <a:lnSpc>
                <a:spcPct val="117000"/>
              </a:lnSpc>
              <a:defRPr sz="1138"/>
            </a:lvl4pPr>
            <a:lvl5pPr marL="702000" indent="-175500">
              <a:lnSpc>
                <a:spcPct val="117000"/>
              </a:lnSpc>
              <a:defRPr sz="1138"/>
            </a:lvl5pPr>
            <a:lvl6pPr marL="175500" indent="-175500">
              <a:lnSpc>
                <a:spcPct val="117000"/>
              </a:lnSpc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CF96AA-B7FF-42B7-B3D1-757EFB0BC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8584" y="493295"/>
            <a:ext cx="7489810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4157039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91" userDrawn="1">
          <p15:clr>
            <a:srgbClr val="A4A3A4"/>
          </p15:clr>
        </p15:guide>
        <p15:guide id="3" orient="horz" pos="4043" userDrawn="1">
          <p15:clr>
            <a:srgbClr val="A4A3A4"/>
          </p15:clr>
        </p15:guide>
        <p15:guide id="4" orient="horz" pos="935" userDrawn="1">
          <p15:clr>
            <a:srgbClr val="A4A3A4"/>
          </p15:clr>
        </p15:guide>
        <p15:guide id="5" pos="1364" userDrawn="1">
          <p15:clr>
            <a:srgbClr val="A4A3A4"/>
          </p15:clr>
        </p15:guide>
        <p15:guide id="6" pos="274" userDrawn="1">
          <p15:clr>
            <a:srgbClr val="A4A3A4"/>
          </p15:clr>
        </p15:guide>
        <p15:guide id="7" pos="1423" userDrawn="1">
          <p15:clr>
            <a:srgbClr val="A4A3A4"/>
          </p15:clr>
        </p15:guide>
        <p15:guide id="8" pos="5961" userDrawn="1">
          <p15:clr>
            <a:srgbClr val="A4A3A4"/>
          </p15:clr>
        </p15:guide>
        <p15:guide id="9" pos="3720" userDrawn="1">
          <p15:clr>
            <a:srgbClr val="A4A3A4"/>
          </p15:clr>
        </p15:guide>
        <p15:guide id="10" pos="3664" userDrawn="1">
          <p15:clr>
            <a:srgbClr val="A4A3A4"/>
          </p15:clr>
        </p15:guide>
        <p15:guide id="11" orient="horz" pos="2850" userDrawn="1">
          <p15:clr>
            <a:srgbClr val="A4A3A4"/>
          </p15:clr>
        </p15:guide>
        <p15:guide id="12" pos="2512" userDrawn="1">
          <p15:clr>
            <a:srgbClr val="A4A3A4"/>
          </p15:clr>
        </p15:guide>
        <p15:guide id="13" pos="2571" userDrawn="1">
          <p15:clr>
            <a:srgbClr val="A4A3A4"/>
          </p15:clr>
        </p15:guide>
        <p15:guide id="14" pos="4816" userDrawn="1">
          <p15:clr>
            <a:srgbClr val="A4A3A4"/>
          </p15:clr>
        </p15:guide>
        <p15:guide id="15" pos="4874" userDrawn="1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hs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64409250-64E5-4189-B25D-03288E9150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4678" y="3825044"/>
            <a:ext cx="2943423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681DFFCF-7498-4E8B-8420-E887B9B2DC4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89107" y="3825044"/>
            <a:ext cx="2933309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548E3796-0490-4E76-93A8-994EE7C8C9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33424" y="3825044"/>
            <a:ext cx="2933309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793" y="2785313"/>
            <a:ext cx="2924999" cy="763930"/>
          </a:xfrm>
        </p:spPr>
        <p:txBody>
          <a:bodyPr/>
          <a:lstStyle>
            <a:lvl1pPr>
              <a:lnSpc>
                <a:spcPct val="117000"/>
              </a:lnSpc>
              <a:defRPr sz="1138"/>
            </a:lvl1pPr>
            <a:lvl2pPr marL="175500" indent="-175500">
              <a:lnSpc>
                <a:spcPct val="117000"/>
              </a:lnSpc>
              <a:defRPr sz="1138"/>
            </a:lvl2pPr>
            <a:lvl3pPr marL="351000" indent="-175500">
              <a:lnSpc>
                <a:spcPct val="117000"/>
              </a:lnSpc>
              <a:defRPr sz="1138"/>
            </a:lvl3pPr>
            <a:lvl4pPr marL="526500" indent="-175500">
              <a:lnSpc>
                <a:spcPct val="117000"/>
              </a:lnSpc>
              <a:defRPr sz="1138"/>
            </a:lvl4pPr>
            <a:lvl5pPr marL="702000" indent="-175500">
              <a:lnSpc>
                <a:spcPct val="117000"/>
              </a:lnSpc>
              <a:defRPr sz="1138"/>
            </a:lvl5pPr>
            <a:lvl6pPr marL="175500" indent="-175500">
              <a:lnSpc>
                <a:spcPct val="117000"/>
              </a:lnSpc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89108" y="2785312"/>
            <a:ext cx="2923996" cy="764004"/>
          </a:xfrm>
        </p:spPr>
        <p:txBody>
          <a:bodyPr/>
          <a:lstStyle>
            <a:lvl1pPr>
              <a:lnSpc>
                <a:spcPct val="117000"/>
              </a:lnSpc>
              <a:defRPr sz="1138"/>
            </a:lvl1pPr>
            <a:lvl2pPr marL="175500" indent="-175500">
              <a:lnSpc>
                <a:spcPct val="117000"/>
              </a:lnSpc>
              <a:defRPr sz="1138"/>
            </a:lvl2pPr>
            <a:lvl3pPr marL="351000" indent="-175500">
              <a:lnSpc>
                <a:spcPct val="117000"/>
              </a:lnSpc>
              <a:defRPr sz="1138"/>
            </a:lvl3pPr>
            <a:lvl4pPr marL="526500" indent="-175500">
              <a:lnSpc>
                <a:spcPct val="117000"/>
              </a:lnSpc>
              <a:defRPr sz="1138"/>
            </a:lvl4pPr>
            <a:lvl5pPr marL="702000" indent="-175500">
              <a:lnSpc>
                <a:spcPct val="117000"/>
              </a:lnSpc>
              <a:defRPr sz="1138"/>
            </a:lvl5pPr>
            <a:lvl6pPr marL="175500" indent="-175500">
              <a:lnSpc>
                <a:spcPct val="117000"/>
              </a:lnSpc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4678" y="1046747"/>
            <a:ext cx="2943423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61C0B818-2BEB-4073-9963-0504D1649E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89107" y="1046747"/>
            <a:ext cx="2933309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96D75994-F54D-48BC-B545-9E31EFD92B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33424" y="1046747"/>
            <a:ext cx="2933309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09448057-5B77-4F6C-8ED5-F7160EEBC5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7494" y="2785312"/>
            <a:ext cx="2916981" cy="764004"/>
          </a:xfrm>
        </p:spPr>
        <p:txBody>
          <a:bodyPr/>
          <a:lstStyle>
            <a:lvl1pPr>
              <a:lnSpc>
                <a:spcPct val="117000"/>
              </a:lnSpc>
              <a:defRPr sz="1138"/>
            </a:lvl1pPr>
            <a:lvl2pPr marL="175500" indent="-175500">
              <a:lnSpc>
                <a:spcPct val="117000"/>
              </a:lnSpc>
              <a:defRPr sz="1138"/>
            </a:lvl2pPr>
            <a:lvl3pPr marL="351000" indent="-175500">
              <a:lnSpc>
                <a:spcPct val="117000"/>
              </a:lnSpc>
              <a:defRPr sz="1138"/>
            </a:lvl3pPr>
            <a:lvl4pPr marL="526500" indent="-175500">
              <a:lnSpc>
                <a:spcPct val="117000"/>
              </a:lnSpc>
              <a:defRPr sz="1138"/>
            </a:lvl4pPr>
            <a:lvl5pPr marL="702000" indent="-175500">
              <a:lnSpc>
                <a:spcPct val="117000"/>
              </a:lnSpc>
              <a:defRPr sz="1138"/>
            </a:lvl5pPr>
            <a:lvl6pPr marL="175500" indent="-175500">
              <a:lnSpc>
                <a:spcPct val="117000"/>
              </a:lnSpc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21" name="Textplatzhalter 16">
            <a:extLst>
              <a:ext uri="{FF2B5EF4-FFF2-40B4-BE49-F238E27FC236}">
                <a16:creationId xmlns:a16="http://schemas.microsoft.com/office/drawing/2014/main" id="{B4019FE9-92BF-4440-9E7E-DDE2AA26A4E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911" y="5569938"/>
            <a:ext cx="2936191" cy="763930"/>
          </a:xfrm>
        </p:spPr>
        <p:txBody>
          <a:bodyPr/>
          <a:lstStyle>
            <a:lvl1pPr>
              <a:lnSpc>
                <a:spcPct val="117000"/>
              </a:lnSpc>
              <a:defRPr sz="1138"/>
            </a:lvl1pPr>
            <a:lvl2pPr marL="175500" indent="-175500">
              <a:lnSpc>
                <a:spcPct val="117000"/>
              </a:lnSpc>
              <a:defRPr sz="1138"/>
            </a:lvl2pPr>
            <a:lvl3pPr marL="351000" indent="-175500">
              <a:lnSpc>
                <a:spcPct val="117000"/>
              </a:lnSpc>
              <a:defRPr sz="1138"/>
            </a:lvl3pPr>
            <a:lvl4pPr marL="526500" indent="-175500">
              <a:lnSpc>
                <a:spcPct val="117000"/>
              </a:lnSpc>
              <a:defRPr sz="1138"/>
            </a:lvl4pPr>
            <a:lvl5pPr marL="702000" indent="-175500">
              <a:lnSpc>
                <a:spcPct val="117000"/>
              </a:lnSpc>
              <a:defRPr sz="1138"/>
            </a:lvl5pPr>
            <a:lvl6pPr marL="175500" indent="-175500">
              <a:lnSpc>
                <a:spcPct val="117000"/>
              </a:lnSpc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22" name="Textplatzhalter 16">
            <a:extLst>
              <a:ext uri="{FF2B5EF4-FFF2-40B4-BE49-F238E27FC236}">
                <a16:creationId xmlns:a16="http://schemas.microsoft.com/office/drawing/2014/main" id="{17138E11-D365-4974-9084-9F22E0611E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96123" y="5569938"/>
            <a:ext cx="2923996" cy="764004"/>
          </a:xfrm>
        </p:spPr>
        <p:txBody>
          <a:bodyPr/>
          <a:lstStyle>
            <a:lvl1pPr>
              <a:lnSpc>
                <a:spcPct val="117000"/>
              </a:lnSpc>
              <a:defRPr sz="1138"/>
            </a:lvl1pPr>
            <a:lvl2pPr marL="175500" indent="-175500">
              <a:lnSpc>
                <a:spcPct val="117000"/>
              </a:lnSpc>
              <a:defRPr sz="1138"/>
            </a:lvl2pPr>
            <a:lvl3pPr marL="351000" indent="-175500">
              <a:lnSpc>
                <a:spcPct val="117000"/>
              </a:lnSpc>
              <a:defRPr sz="1138"/>
            </a:lvl3pPr>
            <a:lvl4pPr marL="526500" indent="-175500">
              <a:lnSpc>
                <a:spcPct val="117000"/>
              </a:lnSpc>
              <a:defRPr sz="1138"/>
            </a:lvl4pPr>
            <a:lvl5pPr marL="702000" indent="-175500">
              <a:lnSpc>
                <a:spcPct val="117000"/>
              </a:lnSpc>
              <a:defRPr sz="1138"/>
            </a:lvl5pPr>
            <a:lvl6pPr marL="175500" indent="-175500">
              <a:lnSpc>
                <a:spcPct val="117000"/>
              </a:lnSpc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2253C73E-CBF1-4BFB-93EB-D4594C8DF4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37494" y="5569938"/>
            <a:ext cx="2923996" cy="764004"/>
          </a:xfrm>
        </p:spPr>
        <p:txBody>
          <a:bodyPr/>
          <a:lstStyle>
            <a:lvl1pPr>
              <a:lnSpc>
                <a:spcPct val="117000"/>
              </a:lnSpc>
              <a:defRPr sz="1138"/>
            </a:lvl1pPr>
            <a:lvl2pPr marL="175500" indent="-175500">
              <a:lnSpc>
                <a:spcPct val="117000"/>
              </a:lnSpc>
              <a:defRPr sz="1138"/>
            </a:lvl2pPr>
            <a:lvl3pPr marL="351000" indent="-175500">
              <a:lnSpc>
                <a:spcPct val="117000"/>
              </a:lnSpc>
              <a:defRPr sz="1138"/>
            </a:lvl3pPr>
            <a:lvl4pPr marL="526500" indent="-175500">
              <a:lnSpc>
                <a:spcPct val="117000"/>
              </a:lnSpc>
              <a:defRPr sz="1138"/>
            </a:lvl4pPr>
            <a:lvl5pPr marL="702000" indent="-175500">
              <a:lnSpc>
                <a:spcPct val="117000"/>
              </a:lnSpc>
              <a:defRPr sz="1138"/>
            </a:lvl5pPr>
            <a:lvl6pPr marL="175500" indent="-175500">
              <a:lnSpc>
                <a:spcPct val="117000"/>
              </a:lnSpc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2248A4-8352-478D-BDF5-FA3D2AE39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8584" y="493298"/>
            <a:ext cx="7489810" cy="487433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3593832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3" userDrawn="1">
          <p15:clr>
            <a:srgbClr val="A4A3A4"/>
          </p15:clr>
        </p15:guide>
        <p15:guide id="2" orient="horz" pos="1686" userDrawn="1">
          <p15:clr>
            <a:srgbClr val="A4A3A4"/>
          </p15:clr>
        </p15:guide>
        <p15:guide id="3" orient="horz" pos="4040" userDrawn="1">
          <p15:clr>
            <a:srgbClr val="A4A3A4"/>
          </p15:clr>
        </p15:guide>
        <p15:guide id="4" orient="horz" pos="368" userDrawn="1">
          <p15:clr>
            <a:srgbClr val="A4A3A4"/>
          </p15:clr>
        </p15:guide>
        <p15:guide id="5" pos="2128" userDrawn="1">
          <p15:clr>
            <a:srgbClr val="A4A3A4"/>
          </p15:clr>
        </p15:guide>
        <p15:guide id="6" pos="274" userDrawn="1">
          <p15:clr>
            <a:srgbClr val="A4A3A4"/>
          </p15:clr>
        </p15:guide>
        <p15:guide id="7" pos="2195" userDrawn="1">
          <p15:clr>
            <a:srgbClr val="A4A3A4"/>
          </p15:clr>
        </p15:guide>
        <p15:guide id="8" pos="5961" userDrawn="1">
          <p15:clr>
            <a:srgbClr val="A4A3A4"/>
          </p15:clr>
        </p15:guide>
        <p15:guide id="9" pos="4114" userDrawn="1">
          <p15:clr>
            <a:srgbClr val="A4A3A4"/>
          </p15:clr>
        </p15:guide>
        <p15:guide id="10" pos="4045" userDrawn="1">
          <p15:clr>
            <a:srgbClr val="A4A3A4"/>
          </p15:clr>
        </p15:guide>
        <p15:guide id="11" orient="horz" pos="3429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Cargo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8E767B-80F6-40CC-A2EC-0F5A4A89F876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41" y="0"/>
            <a:ext cx="9906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975"/>
            </a:lvl1pPr>
          </a:lstStyle>
          <a:p>
            <a:r>
              <a:rPr lang="de-CH" noProof="0"/>
              <a:t>Bild durch Klicken auf Symbol hinzufügen.</a:t>
            </a:r>
            <a:br>
              <a:rPr lang="de-CH" noProof="0"/>
            </a:br>
            <a:r>
              <a:rPr lang="de-CH" noProof="0"/>
              <a:t>Bild gegebenenfalls in den Hintergrund stellen.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E35F8307-C189-48EF-B394-613EAF9BB8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9977" y="292895"/>
            <a:ext cx="1853768" cy="19434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CH" noProof="0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697480" y="1304858"/>
            <a:ext cx="5646589" cy="4251626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/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44715" y="4005067"/>
            <a:ext cx="3338155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138" spc="33" baseline="0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4715" y="2238375"/>
            <a:ext cx="3338155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4550" spc="81" baseline="0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39313956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94798" y="1858879"/>
            <a:ext cx="5205198" cy="34063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8000"/>
              </a:lnSpc>
              <a:defRPr sz="1706" spc="33" baseline="0"/>
            </a:lvl1pPr>
            <a:lvl2pPr>
              <a:lnSpc>
                <a:spcPct val="108000"/>
              </a:lnSpc>
              <a:defRPr sz="1706" spc="33" baseline="0"/>
            </a:lvl2pPr>
            <a:lvl3pPr>
              <a:lnSpc>
                <a:spcPct val="108000"/>
              </a:lnSpc>
              <a:defRPr sz="1706" spc="33" baseline="0"/>
            </a:lvl3pPr>
            <a:lvl4pPr>
              <a:lnSpc>
                <a:spcPct val="108000"/>
              </a:lnSpc>
              <a:defRPr sz="1706" spc="33" baseline="0"/>
            </a:lvl4pPr>
            <a:lvl5pPr>
              <a:lnSpc>
                <a:spcPct val="108000"/>
              </a:lnSpc>
              <a:defRPr sz="1706" spc="33" baseline="0"/>
            </a:lvl5pPr>
            <a:lvl6pPr>
              <a:lnSpc>
                <a:spcPct val="108000"/>
              </a:lnSpc>
              <a:defRPr sz="1706" spc="33" baseline="0"/>
            </a:lvl6pPr>
          </a:lstStyle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C630BFD-331A-403A-85C7-C5A4F6E1DB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06005" y="1907005"/>
            <a:ext cx="1844002" cy="298383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03346D9-FB45-4867-A396-ED89DA2228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90319" y="5588671"/>
            <a:ext cx="5209679" cy="829595"/>
          </a:xfrm>
        </p:spPr>
        <p:txBody>
          <a:bodyPr/>
          <a:lstStyle>
            <a:lvl1pPr>
              <a:lnSpc>
                <a:spcPct val="114000"/>
              </a:lnSpc>
              <a:defRPr sz="1138" spc="33" baseline="0"/>
            </a:lvl1pPr>
            <a:lvl2pPr>
              <a:defRPr sz="1138"/>
            </a:lvl2pPr>
            <a:lvl3pPr>
              <a:defRPr sz="1138"/>
            </a:lvl3pPr>
            <a:lvl4pPr>
              <a:defRPr sz="1138"/>
            </a:lvl4pPr>
            <a:lvl5pPr>
              <a:defRPr sz="1138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CC01BC-AAA0-4D9D-9FD8-BCEC08761D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3119450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7" userDrawn="1">
          <p15:clr>
            <a:srgbClr val="A4A3A4"/>
          </p15:clr>
        </p15:guide>
        <p15:guide id="2" pos="5480" userDrawn="1">
          <p15:clr>
            <a:srgbClr val="A4A3A4"/>
          </p15:clr>
        </p15:guide>
        <p15:guide id="3" orient="horz" pos="4043" userDrawn="1">
          <p15:clr>
            <a:srgbClr val="A4A3A4"/>
          </p15:clr>
        </p15:guide>
        <p15:guide id="4" orient="horz" pos="1410" userDrawn="1">
          <p15:clr>
            <a:srgbClr val="A4A3A4"/>
          </p15:clr>
        </p15:guide>
        <p15:guide id="5" pos="5961" userDrawn="1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it vier Mitglie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06005" y="3896140"/>
            <a:ext cx="1609617" cy="2522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30000"/>
              </a:lnSpc>
              <a:defRPr sz="1138" spc="33" baseline="0"/>
            </a:lvl1pPr>
            <a:lvl2pPr>
              <a:lnSpc>
                <a:spcPct val="130000"/>
              </a:lnSpc>
              <a:buNone/>
              <a:defRPr sz="1138" spc="33" baseline="0"/>
            </a:lvl2pPr>
            <a:lvl3pPr>
              <a:lnSpc>
                <a:spcPct val="130000"/>
              </a:lnSpc>
              <a:defRPr sz="1138" spc="33" baseline="0"/>
            </a:lvl3pPr>
            <a:lvl4pPr>
              <a:lnSpc>
                <a:spcPct val="130000"/>
              </a:lnSpc>
              <a:defRPr sz="1138" spc="33" baseline="0"/>
            </a:lvl4pPr>
            <a:lvl5pPr>
              <a:lnSpc>
                <a:spcPct val="130000"/>
              </a:lnSpc>
              <a:defRPr sz="1138" spc="33" baseline="0"/>
            </a:lvl5pPr>
            <a:lvl6pPr>
              <a:lnSpc>
                <a:spcPct val="130000"/>
              </a:lnSpc>
              <a:defRPr sz="1138" spc="33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C630BFD-331A-403A-85C7-C5A4F6E1DB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06968" y="2083600"/>
            <a:ext cx="1082250" cy="165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97DDD21-AF8E-4D8F-9E81-C3512B79B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66624" y="2083600"/>
            <a:ext cx="1082250" cy="165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4C3FDE3D-7494-4C3B-B2CF-5F8A5F90B0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28831" y="2091071"/>
            <a:ext cx="1082250" cy="165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2526A8A2-5ADB-4A9E-8F16-47028E654A1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88487" y="2091071"/>
            <a:ext cx="1082250" cy="165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BBF8312E-E5E2-408E-B0EE-62723B4297D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167464" y="3896140"/>
            <a:ext cx="1609617" cy="2522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30000"/>
              </a:lnSpc>
              <a:defRPr sz="1138" spc="33" baseline="0"/>
            </a:lvl1pPr>
            <a:lvl2pPr>
              <a:lnSpc>
                <a:spcPct val="130000"/>
              </a:lnSpc>
              <a:buNone/>
              <a:defRPr sz="1138" spc="33" baseline="0"/>
            </a:lvl2pPr>
            <a:lvl3pPr>
              <a:lnSpc>
                <a:spcPct val="130000"/>
              </a:lnSpc>
              <a:defRPr sz="1138" spc="33" baseline="0"/>
            </a:lvl3pPr>
            <a:lvl4pPr>
              <a:lnSpc>
                <a:spcPct val="130000"/>
              </a:lnSpc>
              <a:defRPr sz="1138" spc="33" baseline="0"/>
            </a:lvl4pPr>
            <a:lvl5pPr>
              <a:lnSpc>
                <a:spcPct val="130000"/>
              </a:lnSpc>
              <a:defRPr sz="1138" spc="33" baseline="0"/>
            </a:lvl5pPr>
            <a:lvl6pPr>
              <a:lnSpc>
                <a:spcPct val="130000"/>
              </a:lnSpc>
              <a:defRPr sz="1138" spc="33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0113B521-BFE2-4399-805F-6476DD23971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128922" y="3896140"/>
            <a:ext cx="1609617" cy="2522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30000"/>
              </a:lnSpc>
              <a:defRPr sz="1138" spc="33" baseline="0"/>
            </a:lvl1pPr>
            <a:lvl2pPr>
              <a:lnSpc>
                <a:spcPct val="130000"/>
              </a:lnSpc>
              <a:buNone/>
              <a:defRPr sz="1138" spc="33" baseline="0"/>
            </a:lvl2pPr>
            <a:lvl3pPr>
              <a:lnSpc>
                <a:spcPct val="130000"/>
              </a:lnSpc>
              <a:defRPr sz="1138" spc="33" baseline="0"/>
            </a:lvl3pPr>
            <a:lvl4pPr>
              <a:lnSpc>
                <a:spcPct val="130000"/>
              </a:lnSpc>
              <a:defRPr sz="1138" spc="33" baseline="0"/>
            </a:lvl4pPr>
            <a:lvl5pPr>
              <a:lnSpc>
                <a:spcPct val="130000"/>
              </a:lnSpc>
              <a:defRPr sz="1138" spc="33" baseline="0"/>
            </a:lvl5pPr>
            <a:lvl6pPr>
              <a:lnSpc>
                <a:spcPct val="130000"/>
              </a:lnSpc>
              <a:defRPr sz="1138" spc="33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BB561AA0-787D-4C94-993A-80329A9FF89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090381" y="3896140"/>
            <a:ext cx="1609617" cy="2522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30000"/>
              </a:lnSpc>
              <a:defRPr sz="1138" spc="33" baseline="0"/>
            </a:lvl1pPr>
            <a:lvl2pPr>
              <a:lnSpc>
                <a:spcPct val="130000"/>
              </a:lnSpc>
              <a:buNone/>
              <a:defRPr sz="1138" spc="33" baseline="0"/>
            </a:lvl2pPr>
            <a:lvl3pPr>
              <a:lnSpc>
                <a:spcPct val="130000"/>
              </a:lnSpc>
              <a:defRPr sz="1138" spc="33" baseline="0"/>
            </a:lvl3pPr>
            <a:lvl4pPr>
              <a:lnSpc>
                <a:spcPct val="130000"/>
              </a:lnSpc>
              <a:defRPr sz="1138" spc="33" baseline="0"/>
            </a:lvl4pPr>
            <a:lvl5pPr>
              <a:lnSpc>
                <a:spcPct val="130000"/>
              </a:lnSpc>
              <a:defRPr sz="1138" spc="33" baseline="0"/>
            </a:lvl5pPr>
            <a:lvl6pPr>
              <a:lnSpc>
                <a:spcPct val="130000"/>
              </a:lnSpc>
              <a:defRPr sz="1138" spc="33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5E2250-93A9-4406-98F8-B4CDC1BC4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1358641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7" userDrawn="1">
          <p15:clr>
            <a:srgbClr val="A4A3A4"/>
          </p15:clr>
        </p15:guide>
        <p15:guide id="2" pos="5480" userDrawn="1">
          <p15:clr>
            <a:srgbClr val="A4A3A4"/>
          </p15:clr>
        </p15:guide>
        <p15:guide id="3" orient="horz" pos="4043" userDrawn="1">
          <p15:clr>
            <a:srgbClr val="A4A3A4"/>
          </p15:clr>
        </p15:guide>
        <p15:guide id="4" orient="horz" pos="2358" userDrawn="1">
          <p15:clr>
            <a:srgbClr val="A4A3A4"/>
          </p15:clr>
        </p15:guide>
        <p15:guide id="5" pos="5961" userDrawn="1">
          <p15:clr>
            <a:srgbClr val="A4A3A4"/>
          </p15:clr>
        </p15:guide>
        <p15:guide id="6" orient="horz" pos="2450" userDrawn="1">
          <p15:clr>
            <a:srgbClr val="A4A3A4"/>
          </p15:clr>
        </p15:guide>
        <p15:guide id="7" orient="horz" pos="1306" userDrawn="1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it acht Mitglie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25596" y="2255921"/>
            <a:ext cx="117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813" spc="33" baseline="0"/>
            </a:lvl1pPr>
            <a:lvl2pPr>
              <a:lnSpc>
                <a:spcPct val="130000"/>
              </a:lnSpc>
              <a:buNone/>
              <a:defRPr sz="1138" spc="33" baseline="0"/>
            </a:lvl2pPr>
            <a:lvl3pPr>
              <a:lnSpc>
                <a:spcPct val="130000"/>
              </a:lnSpc>
              <a:defRPr sz="1138" spc="33" baseline="0"/>
            </a:lvl3pPr>
            <a:lvl4pPr>
              <a:lnSpc>
                <a:spcPct val="130000"/>
              </a:lnSpc>
              <a:defRPr sz="1138" spc="33" baseline="0"/>
            </a:lvl4pPr>
            <a:lvl5pPr>
              <a:lnSpc>
                <a:spcPct val="130000"/>
              </a:lnSpc>
              <a:defRPr sz="1138" spc="33" baseline="0"/>
            </a:lvl5pPr>
            <a:lvl6pPr>
              <a:lnSpc>
                <a:spcPct val="130000"/>
              </a:lnSpc>
              <a:defRPr sz="1138" spc="33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C630BFD-331A-403A-85C7-C5A4F6E1DB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259" y="2312879"/>
            <a:ext cx="745875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65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6FE4A297-A689-4F17-B110-A8313B7828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14259" y="3999886"/>
            <a:ext cx="745875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65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63DF1A88-47CB-427A-A6AD-78D69857AB8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35259" y="3999886"/>
            <a:ext cx="745875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65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369F8622-2F51-4D3C-9804-C2FFE83A5E1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93261" y="3999886"/>
            <a:ext cx="745875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65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0100649A-3EE7-484F-8840-CA5DC19F825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6259" y="3999886"/>
            <a:ext cx="745875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65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B55120ED-FA62-41B3-BB93-49CF37C57C2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735259" y="2312879"/>
            <a:ext cx="745875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65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3" name="Bildplatzhalter 4">
            <a:extLst>
              <a:ext uri="{FF2B5EF4-FFF2-40B4-BE49-F238E27FC236}">
                <a16:creationId xmlns:a16="http://schemas.microsoft.com/office/drawing/2014/main" id="{AA88392E-5D3C-4304-AE39-FB5387725E6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14259" y="2312879"/>
            <a:ext cx="745875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65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4" name="Bildplatzhalter 4">
            <a:extLst>
              <a:ext uri="{FF2B5EF4-FFF2-40B4-BE49-F238E27FC236}">
                <a16:creationId xmlns:a16="http://schemas.microsoft.com/office/drawing/2014/main" id="{A35F3718-65B4-4392-93CB-1CF751C7B27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93261" y="2312879"/>
            <a:ext cx="745875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65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4B3219C0-DB30-4D57-9052-D99B39D1FEA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606871" y="2255921"/>
            <a:ext cx="117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813" spc="33" baseline="0"/>
            </a:lvl1pPr>
            <a:lvl2pPr>
              <a:lnSpc>
                <a:spcPct val="130000"/>
              </a:lnSpc>
              <a:buNone/>
              <a:defRPr sz="1138" spc="33" baseline="0"/>
            </a:lvl2pPr>
            <a:lvl3pPr>
              <a:lnSpc>
                <a:spcPct val="130000"/>
              </a:lnSpc>
              <a:defRPr sz="1138" spc="33" baseline="0"/>
            </a:lvl3pPr>
            <a:lvl4pPr>
              <a:lnSpc>
                <a:spcPct val="130000"/>
              </a:lnSpc>
              <a:defRPr sz="1138" spc="33" baseline="0"/>
            </a:lvl4pPr>
            <a:lvl5pPr>
              <a:lnSpc>
                <a:spcPct val="130000"/>
              </a:lnSpc>
              <a:defRPr sz="1138" spc="33" baseline="0"/>
            </a:lvl5pPr>
            <a:lvl6pPr>
              <a:lnSpc>
                <a:spcPct val="130000"/>
              </a:lnSpc>
              <a:defRPr sz="1138" spc="33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C0BFAFCB-6FFE-4BCB-8D43-2D17548C34E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5888146" y="2255921"/>
            <a:ext cx="117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813" spc="33" baseline="0"/>
            </a:lvl1pPr>
            <a:lvl2pPr>
              <a:lnSpc>
                <a:spcPct val="130000"/>
              </a:lnSpc>
              <a:buNone/>
              <a:defRPr sz="1138" spc="33" baseline="0"/>
            </a:lvl2pPr>
            <a:lvl3pPr>
              <a:lnSpc>
                <a:spcPct val="130000"/>
              </a:lnSpc>
              <a:defRPr sz="1138" spc="33" baseline="0"/>
            </a:lvl3pPr>
            <a:lvl4pPr>
              <a:lnSpc>
                <a:spcPct val="130000"/>
              </a:lnSpc>
              <a:defRPr sz="1138" spc="33" baseline="0"/>
            </a:lvl4pPr>
            <a:lvl5pPr>
              <a:lnSpc>
                <a:spcPct val="130000"/>
              </a:lnSpc>
              <a:defRPr sz="1138" spc="33" baseline="0"/>
            </a:lvl5pPr>
            <a:lvl6pPr>
              <a:lnSpc>
                <a:spcPct val="130000"/>
              </a:lnSpc>
              <a:defRPr sz="1138" spc="33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E0E94DD1-78C7-4606-A63D-BCCE006B0846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169420" y="2255921"/>
            <a:ext cx="117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813" spc="33" baseline="0"/>
            </a:lvl1pPr>
            <a:lvl2pPr>
              <a:lnSpc>
                <a:spcPct val="130000"/>
              </a:lnSpc>
              <a:buNone/>
              <a:defRPr sz="1138" spc="33" baseline="0"/>
            </a:lvl2pPr>
            <a:lvl3pPr>
              <a:lnSpc>
                <a:spcPct val="130000"/>
              </a:lnSpc>
              <a:defRPr sz="1138" spc="33" baseline="0"/>
            </a:lvl3pPr>
            <a:lvl4pPr>
              <a:lnSpc>
                <a:spcPct val="130000"/>
              </a:lnSpc>
              <a:defRPr sz="1138" spc="33" baseline="0"/>
            </a:lvl4pPr>
            <a:lvl5pPr>
              <a:lnSpc>
                <a:spcPct val="130000"/>
              </a:lnSpc>
              <a:defRPr sz="1138" spc="33" baseline="0"/>
            </a:lvl5pPr>
            <a:lvl6pPr>
              <a:lnSpc>
                <a:spcPct val="130000"/>
              </a:lnSpc>
              <a:defRPr sz="1138" spc="33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EFA5D121-281D-4F3A-B67A-BC47F100DE3F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1325596" y="3963010"/>
            <a:ext cx="117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813" spc="33" baseline="0"/>
            </a:lvl1pPr>
            <a:lvl2pPr>
              <a:lnSpc>
                <a:spcPct val="130000"/>
              </a:lnSpc>
              <a:buNone/>
              <a:defRPr sz="1138" spc="33" baseline="0"/>
            </a:lvl2pPr>
            <a:lvl3pPr>
              <a:lnSpc>
                <a:spcPct val="130000"/>
              </a:lnSpc>
              <a:defRPr sz="1138" spc="33" baseline="0"/>
            </a:lvl3pPr>
            <a:lvl4pPr>
              <a:lnSpc>
                <a:spcPct val="130000"/>
              </a:lnSpc>
              <a:defRPr sz="1138" spc="33" baseline="0"/>
            </a:lvl4pPr>
            <a:lvl5pPr>
              <a:lnSpc>
                <a:spcPct val="130000"/>
              </a:lnSpc>
              <a:defRPr sz="1138" spc="33" baseline="0"/>
            </a:lvl5pPr>
            <a:lvl6pPr>
              <a:lnSpc>
                <a:spcPct val="130000"/>
              </a:lnSpc>
              <a:defRPr sz="1138" spc="33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DAC7AD13-4CB1-40B6-8229-ECCE0AC38776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3606871" y="3963010"/>
            <a:ext cx="117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813" spc="33" baseline="0"/>
            </a:lvl1pPr>
            <a:lvl2pPr>
              <a:lnSpc>
                <a:spcPct val="130000"/>
              </a:lnSpc>
              <a:buNone/>
              <a:defRPr sz="1138" spc="33" baseline="0"/>
            </a:lvl2pPr>
            <a:lvl3pPr>
              <a:lnSpc>
                <a:spcPct val="130000"/>
              </a:lnSpc>
              <a:defRPr sz="1138" spc="33" baseline="0"/>
            </a:lvl3pPr>
            <a:lvl4pPr>
              <a:lnSpc>
                <a:spcPct val="130000"/>
              </a:lnSpc>
              <a:defRPr sz="1138" spc="33" baseline="0"/>
            </a:lvl4pPr>
            <a:lvl5pPr>
              <a:lnSpc>
                <a:spcPct val="130000"/>
              </a:lnSpc>
              <a:defRPr sz="1138" spc="33" baseline="0"/>
            </a:lvl5pPr>
            <a:lvl6pPr>
              <a:lnSpc>
                <a:spcPct val="130000"/>
              </a:lnSpc>
              <a:defRPr sz="1138" spc="33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F1A1FE98-08A8-43BA-A037-3A7927960120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5888146" y="3963010"/>
            <a:ext cx="117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813" spc="33" baseline="0"/>
            </a:lvl1pPr>
            <a:lvl2pPr>
              <a:lnSpc>
                <a:spcPct val="130000"/>
              </a:lnSpc>
              <a:buNone/>
              <a:defRPr sz="1138" spc="33" baseline="0"/>
            </a:lvl2pPr>
            <a:lvl3pPr>
              <a:lnSpc>
                <a:spcPct val="130000"/>
              </a:lnSpc>
              <a:defRPr sz="1138" spc="33" baseline="0"/>
            </a:lvl3pPr>
            <a:lvl4pPr>
              <a:lnSpc>
                <a:spcPct val="130000"/>
              </a:lnSpc>
              <a:defRPr sz="1138" spc="33" baseline="0"/>
            </a:lvl4pPr>
            <a:lvl5pPr>
              <a:lnSpc>
                <a:spcPct val="130000"/>
              </a:lnSpc>
              <a:defRPr sz="1138" spc="33" baseline="0"/>
            </a:lvl5pPr>
            <a:lvl6pPr>
              <a:lnSpc>
                <a:spcPct val="130000"/>
              </a:lnSpc>
              <a:defRPr sz="1138" spc="33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0130F7F6-3D75-4F98-A8F4-EFBA8E91ED8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8169420" y="3963010"/>
            <a:ext cx="117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813" spc="33" baseline="0"/>
            </a:lvl1pPr>
            <a:lvl2pPr>
              <a:lnSpc>
                <a:spcPct val="130000"/>
              </a:lnSpc>
              <a:buNone/>
              <a:defRPr sz="1138" spc="33" baseline="0"/>
            </a:lvl2pPr>
            <a:lvl3pPr>
              <a:lnSpc>
                <a:spcPct val="130000"/>
              </a:lnSpc>
              <a:defRPr sz="1138" spc="33" baseline="0"/>
            </a:lvl3pPr>
            <a:lvl4pPr>
              <a:lnSpc>
                <a:spcPct val="130000"/>
              </a:lnSpc>
              <a:defRPr sz="1138" spc="33" baseline="0"/>
            </a:lvl4pPr>
            <a:lvl5pPr>
              <a:lnSpc>
                <a:spcPct val="130000"/>
              </a:lnSpc>
              <a:defRPr sz="1138" spc="33" baseline="0"/>
            </a:lvl5pPr>
            <a:lvl6pPr>
              <a:lnSpc>
                <a:spcPct val="130000"/>
              </a:lnSpc>
              <a:defRPr sz="1138" spc="33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FC918BB-DABB-42F8-B06F-81AD24E4E9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388801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7" userDrawn="1">
          <p15:clr>
            <a:srgbClr val="A4A3A4"/>
          </p15:clr>
        </p15:guide>
        <p15:guide id="3" orient="horz" pos="4043" userDrawn="1">
          <p15:clr>
            <a:srgbClr val="A4A3A4"/>
          </p15:clr>
        </p15:guide>
        <p15:guide id="4" orient="horz" pos="2358" userDrawn="1">
          <p15:clr>
            <a:srgbClr val="A4A3A4"/>
          </p15:clr>
        </p15:guide>
        <p15:guide id="5" pos="5961" userDrawn="1">
          <p15:clr>
            <a:srgbClr val="A4A3A4"/>
          </p15:clr>
        </p15:guide>
        <p15:guide id="6" orient="horz" pos="2450" userDrawn="1">
          <p15:clr>
            <a:srgbClr val="A4A3A4"/>
          </p15:clr>
        </p15:guide>
        <p15:guide id="7" orient="horz" pos="1306" userDrawn="1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49F2-16E1-4A74-9E50-9FB6B6B9CAA4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224C8ED8-2724-43D9-B629-670917E36D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84290" y="2238375"/>
            <a:ext cx="2340000" cy="1260000"/>
          </a:xfrm>
        </p:spPr>
        <p:txBody>
          <a:bodyPr tIns="864000"/>
          <a:lstStyle>
            <a:lvl1pPr>
              <a:defRPr sz="975">
                <a:solidFill>
                  <a:schemeClr val="tx2"/>
                </a:solidFill>
              </a:defRPr>
            </a:lvl1pPr>
          </a:lstStyle>
          <a:p>
            <a:pPr lvl="0"/>
            <a:r>
              <a:rPr lang="de-CH" noProof="0"/>
              <a:t>Logo einfügen  ↑</a:t>
            </a: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1717B421-41C1-4A6B-90F7-CF61E0FDE9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59997" y="2238375"/>
            <a:ext cx="2340000" cy="1260000"/>
          </a:xfrm>
        </p:spPr>
        <p:txBody>
          <a:bodyPr tIns="864000"/>
          <a:lstStyle>
            <a:lvl1pPr>
              <a:defRPr sz="975">
                <a:solidFill>
                  <a:schemeClr val="tx2"/>
                </a:solidFill>
              </a:defRPr>
            </a:lvl1pPr>
          </a:lstStyle>
          <a:p>
            <a:pPr lvl="0"/>
            <a:r>
              <a:rPr lang="de-CH" noProof="0"/>
              <a:t>Logo einfügen  ↑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3580659-36ED-4234-B5A1-CD00BD4FE2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08584" y="2238375"/>
            <a:ext cx="2340000" cy="1260000"/>
          </a:xfrm>
        </p:spPr>
        <p:txBody>
          <a:bodyPr tIns="900000"/>
          <a:lstStyle>
            <a:lvl1pPr>
              <a:defRPr sz="975">
                <a:solidFill>
                  <a:schemeClr val="tx2"/>
                </a:solidFill>
                <a:latin typeface="+mj-lt"/>
                <a:ea typeface="Segoe UI Symbol" panose="020B0502040204020203" pitchFamily="34" charset="0"/>
              </a:defRPr>
            </a:lvl1pPr>
          </a:lstStyle>
          <a:p>
            <a:pPr lvl="0"/>
            <a:r>
              <a:rPr lang="de-CH" noProof="0"/>
              <a:t>Logo einfügen  ↑</a:t>
            </a:r>
          </a:p>
          <a:p>
            <a:pPr lvl="0"/>
            <a:endParaRPr lang="de-CH" noProof="0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39A87105-EF9A-4156-88A6-10AB358E2DD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778797" y="3972911"/>
            <a:ext cx="2340000" cy="1260000"/>
          </a:xfrm>
        </p:spPr>
        <p:txBody>
          <a:bodyPr tIns="864000"/>
          <a:lstStyle>
            <a:lvl1pPr>
              <a:defRPr sz="975">
                <a:solidFill>
                  <a:schemeClr val="tx2"/>
                </a:solidFill>
              </a:defRPr>
            </a:lvl1pPr>
          </a:lstStyle>
          <a:p>
            <a:pPr lvl="0"/>
            <a:r>
              <a:rPr lang="de-CH" noProof="0"/>
              <a:t>Logo einfügen  ↑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547DC7D8-C082-4D4E-B4D1-4F377A1F92D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54503" y="3972911"/>
            <a:ext cx="2340000" cy="1260000"/>
          </a:xfrm>
        </p:spPr>
        <p:txBody>
          <a:bodyPr tIns="864000"/>
          <a:lstStyle>
            <a:lvl1pPr>
              <a:defRPr sz="975">
                <a:solidFill>
                  <a:schemeClr val="tx2"/>
                </a:solidFill>
              </a:defRPr>
            </a:lvl1pPr>
          </a:lstStyle>
          <a:p>
            <a:pPr lvl="0"/>
            <a:r>
              <a:rPr lang="de-CH" noProof="0"/>
              <a:t>Logo einfügen  ↑</a:t>
            </a: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866A87BE-453D-443B-A4F0-271A8A4826B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203091" y="3972911"/>
            <a:ext cx="2340000" cy="1260000"/>
          </a:xfrm>
        </p:spPr>
        <p:txBody>
          <a:bodyPr tIns="864000"/>
          <a:lstStyle>
            <a:lvl1pPr>
              <a:defRPr sz="975">
                <a:solidFill>
                  <a:schemeClr val="tx2"/>
                </a:solidFill>
              </a:defRPr>
            </a:lvl1pPr>
          </a:lstStyle>
          <a:p>
            <a:pPr lvl="0"/>
            <a:r>
              <a:rPr lang="de-CH" noProof="0"/>
              <a:t>Logo einfügen  ↑</a:t>
            </a:r>
          </a:p>
        </p:txBody>
      </p:sp>
    </p:spTree>
    <p:extLst>
      <p:ext uri="{BB962C8B-B14F-4D97-AF65-F5344CB8AC3E}">
        <p14:creationId xmlns:p14="http://schemas.microsoft.com/office/powerpoint/2010/main" val="1068800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 userDrawn="1">
          <p15:clr>
            <a:srgbClr val="A4A3A4"/>
          </p15:clr>
        </p15:guide>
        <p15:guide id="2" orient="horz" pos="4043" userDrawn="1">
          <p15:clr>
            <a:srgbClr val="A4A3A4"/>
          </p15:clr>
        </p15:guide>
        <p15:guide id="3" pos="757" userDrawn="1">
          <p15:clr>
            <a:srgbClr val="A4A3A4"/>
          </p15:clr>
        </p15:guide>
        <p15:guide id="4" pos="5480" userDrawn="1">
          <p15:clr>
            <a:srgbClr val="A4A3A4"/>
          </p15:clr>
        </p15:guide>
        <p15:guide id="5" pos="5961" userDrawn="1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49F2-16E1-4A74-9E50-9FB6B6B9CAA4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881224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 userDrawn="1">
          <p15:clr>
            <a:srgbClr val="A4A3A4"/>
          </p15:clr>
        </p15:guide>
        <p15:guide id="2" orient="horz" pos="4043" userDrawn="1">
          <p15:clr>
            <a:srgbClr val="A4A3A4"/>
          </p15:clr>
        </p15:guide>
        <p15:guide id="3" pos="757" userDrawn="1">
          <p15:clr>
            <a:srgbClr val="A4A3A4"/>
          </p15:clr>
        </p15:guide>
        <p15:guide id="4" pos="5480" userDrawn="1">
          <p15:clr>
            <a:srgbClr val="A4A3A4"/>
          </p15:clr>
        </p15:guide>
        <p15:guide id="5" pos="5961" userDrawn="1">
          <p15:clr>
            <a:srgbClr val="A4A3A4"/>
          </p15:clr>
        </p15:guide>
        <p15:guide id="6" pos="283" userDrawn="1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A677-42EB-4007-B205-C7501220950B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599386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 userDrawn="1">
          <p15:clr>
            <a:srgbClr val="A4A3A4"/>
          </p15:clr>
        </p15:guide>
        <p15:guide id="2" orient="horz" pos="4040" userDrawn="1">
          <p15:clr>
            <a:srgbClr val="A4A3A4"/>
          </p15:clr>
        </p15:guide>
        <p15:guide id="3" pos="5961" userDrawn="1">
          <p15:clr>
            <a:srgbClr val="A4A3A4"/>
          </p15:clr>
        </p15:guide>
        <p15:guide id="4" pos="283" userDrawn="1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BCAD297-DFC3-96FB-B285-4A89EF2DFE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750" y="1546225"/>
            <a:ext cx="9010849" cy="487045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70057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7" userDrawn="1">
          <p15:clr>
            <a:srgbClr val="A4A3A4"/>
          </p15:clr>
        </p15:guide>
        <p15:guide id="2" pos="5481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orient="horz" pos="974" userDrawn="1">
          <p15:clr>
            <a:srgbClr val="A4A3A4"/>
          </p15:clr>
        </p15:guide>
        <p15:guide id="5" pos="5961" userDrawn="1">
          <p15:clr>
            <a:srgbClr val="A4A3A4"/>
          </p15:clr>
        </p15:guide>
        <p15:guide id="6" pos="281" userDrawn="1">
          <p15:clr>
            <a:srgbClr val="A4A3A4"/>
          </p15:clr>
        </p15:guide>
        <p15:guide id="7" orient="horz" pos="368" userDrawn="1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SBB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058-9CCA-4EAA-8D6E-1E10DBF3C026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906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975"/>
            </a:lvl1pPr>
          </a:lstStyle>
          <a:p>
            <a:r>
              <a:rPr lang="de-CH" noProof="0"/>
              <a:t>Bild durch «drag and drop» in den Platzhalter ziehen.</a:t>
            </a:r>
            <a:br>
              <a:rPr lang="de-CH" noProof="0"/>
            </a:br>
            <a:r>
              <a:rPr lang="de-CH" noProof="0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576" y="2242616"/>
            <a:ext cx="9010849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6825" spc="146" baseline="0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Text hinzufügen.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D697C572-0C30-42E1-8099-4434D27642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7" y="288133"/>
            <a:ext cx="1412379" cy="195263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CH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3266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" userDrawn="1">
          <p15:clr>
            <a:srgbClr val="A4A3A4"/>
          </p15:clr>
        </p15:guide>
        <p15:guide id="2" pos="5961" userDrawn="1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 SBB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058-9CCA-4EAA-8D6E-1E10DBF3C026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906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975"/>
            </a:lvl1pPr>
          </a:lstStyle>
          <a:p>
            <a:r>
              <a:rPr lang="de-CH" noProof="0"/>
              <a:t>Bild durch «drag and drop» in den Platzhalter ziehen.</a:t>
            </a:r>
            <a:br>
              <a:rPr lang="de-CH" noProof="0"/>
            </a:br>
            <a:r>
              <a:rPr lang="de-CH" noProof="0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576" y="2242616"/>
            <a:ext cx="9010849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6825" spc="146" baseline="0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Text hinzufügen.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9E92CD1E-D16D-41A3-8E3B-BE988C7E3B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7" y="288133"/>
            <a:ext cx="1412379" cy="1952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CH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6547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" userDrawn="1">
          <p15:clr>
            <a:srgbClr val="A4A3A4"/>
          </p15:clr>
        </p15:guide>
        <p15:guide id="2" pos="5961" userDrawn="1">
          <p15:clr>
            <a:srgbClr val="A4A3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 Cargo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058-9CCA-4EAA-8D6E-1E10DBF3C026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906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975"/>
            </a:lvl1pPr>
          </a:lstStyle>
          <a:p>
            <a:r>
              <a:rPr lang="de-CH" noProof="0"/>
              <a:t>Bild durch «drag and drop» in den Platzhalter ziehen.</a:t>
            </a:r>
            <a:br>
              <a:rPr lang="de-CH" noProof="0"/>
            </a:br>
            <a:r>
              <a:rPr lang="de-CH" noProof="0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576" y="2242616"/>
            <a:ext cx="9010849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6825" spc="146" baseline="0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Text hinzufügen.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92300117-97DA-4BC5-B68D-05ED07097A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9977" y="292895"/>
            <a:ext cx="1853768" cy="19434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CH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1754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" userDrawn="1">
          <p15:clr>
            <a:srgbClr val="A4A3A4"/>
          </p15:clr>
        </p15:guide>
        <p15:guide id="2" pos="5961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Cargo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8E767B-80F6-40CC-A2EC-0F5A4A89F876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41" y="0"/>
            <a:ext cx="9906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975"/>
            </a:lvl1pPr>
          </a:lstStyle>
          <a:p>
            <a:r>
              <a:rPr lang="de-CH" noProof="0"/>
              <a:t>Bild durch Klicken auf Symbol hinzufügen.</a:t>
            </a:r>
            <a:br>
              <a:rPr lang="de-CH" noProof="0"/>
            </a:br>
            <a:r>
              <a:rPr lang="de-CH" noProof="0"/>
              <a:t>Bild gegebenenfalls in den Hintergrund stellen.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E35F8307-C189-48EF-B394-613EAF9BB8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9977" y="292895"/>
            <a:ext cx="1853768" cy="19434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CH" noProof="0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697480" y="1304858"/>
            <a:ext cx="5646589" cy="4251626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/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44715" y="4005067"/>
            <a:ext cx="3338155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138" spc="33" baseline="0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4715" y="2238375"/>
            <a:ext cx="3338155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4550" spc="81" baseline="0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1591383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 Cargo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058-9CCA-4EAA-8D6E-1E10DBF3C026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906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975"/>
            </a:lvl1pPr>
          </a:lstStyle>
          <a:p>
            <a:r>
              <a:rPr lang="de-CH" noProof="0"/>
              <a:t>Bild durch «drag and drop» in den Platzhalter ziehen.</a:t>
            </a:r>
            <a:br>
              <a:rPr lang="de-CH" noProof="0"/>
            </a:br>
            <a:r>
              <a:rPr lang="de-CH" noProof="0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576" y="2242616"/>
            <a:ext cx="9010849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6825" spc="146" baseline="0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Text hinzufügen.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01309523-3546-4A6B-BA61-7A6E63A78B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9977" y="292895"/>
            <a:ext cx="1853768" cy="19434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CH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6067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" userDrawn="1">
          <p15:clr>
            <a:srgbClr val="A4A3A4"/>
          </p15:clr>
        </p15:guide>
        <p15:guide id="2" pos="5961" userDrawn="1">
          <p15:clr>
            <a:srgbClr val="A4A3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et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2025</a:t>
            </a:r>
            <a:endParaRPr lang="fr-CH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/>
              <a:t>SBB I-FUB-FP-RME/I-AEP-PBN 20.10.2025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4677" y="1949451"/>
            <a:ext cx="3803748" cy="4325018"/>
          </a:xfrm>
        </p:spPr>
        <p:txBody>
          <a:bodyPr/>
          <a:lstStyle>
            <a:lvl1pPr>
              <a:lnSpc>
                <a:spcPct val="108000"/>
              </a:lnSpc>
              <a:defRPr sz="1138"/>
            </a:lvl1pPr>
            <a:lvl2pPr marL="175500" indent="-175500">
              <a:lnSpc>
                <a:spcPct val="108000"/>
              </a:lnSpc>
              <a:defRPr sz="1138"/>
            </a:lvl2pPr>
            <a:lvl3pPr marL="351000" indent="-175500">
              <a:lnSpc>
                <a:spcPct val="108000"/>
              </a:lnSpc>
              <a:defRPr sz="1138"/>
            </a:lvl3pPr>
            <a:lvl4pPr marL="526500" indent="-175500">
              <a:lnSpc>
                <a:spcPct val="108000"/>
              </a:lnSpc>
              <a:defRPr sz="1138"/>
            </a:lvl4pPr>
            <a:lvl5pPr marL="702000" indent="-175500">
              <a:lnSpc>
                <a:spcPct val="108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fr-CH" noProof="0"/>
              <a:t>Modifier le format du masque</a:t>
            </a:r>
          </a:p>
          <a:p>
            <a:pPr lvl="1"/>
            <a:r>
              <a:rPr lang="fr-CH" noProof="0"/>
              <a:t>Deuxième niveau</a:t>
            </a:r>
          </a:p>
          <a:p>
            <a:pPr lvl="2"/>
            <a:r>
              <a:rPr lang="fr-CH" noProof="0"/>
              <a:t>Troisième niveau</a:t>
            </a:r>
          </a:p>
          <a:p>
            <a:pPr lvl="3"/>
            <a:r>
              <a:rPr lang="fr-CH" noProof="0"/>
              <a:t>Quatrième niveau</a:t>
            </a:r>
          </a:p>
          <a:p>
            <a:pPr lvl="4"/>
            <a:r>
              <a:rPr lang="fr-CH" noProof="0"/>
              <a:t>Cinquième niveau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1DE798-3315-46D1-8982-1EC3DCDA1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4677" y="493295"/>
            <a:ext cx="3045321" cy="848226"/>
          </a:xfrm>
        </p:spPr>
        <p:txBody>
          <a:bodyPr/>
          <a:lstStyle>
            <a:lvl1pPr>
              <a:defRPr/>
            </a:lvl1pPr>
          </a:lstStyle>
          <a:p>
            <a:r>
              <a:rPr lang="fr-CH" noProof="0"/>
              <a:t>Ajouter un titre.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F5AB9AC5-9618-4880-9803-18A1618DB52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584684"/>
            <a:ext cx="4907856" cy="568911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fr-CH" noProof="0"/>
              <a:t>Pour ajouter une image, cliquer sur le symbole</a:t>
            </a:r>
          </a:p>
        </p:txBody>
      </p:sp>
    </p:spTree>
    <p:extLst>
      <p:ext uri="{BB962C8B-B14F-4D97-AF65-F5344CB8AC3E}">
        <p14:creationId xmlns:p14="http://schemas.microsoft.com/office/powerpoint/2010/main" val="551065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 userDrawn="1">
          <p15:clr>
            <a:srgbClr val="FBAE40"/>
          </p15:clr>
        </p15:guide>
        <p15:guide id="2" orient="horz" pos="3952" userDrawn="1">
          <p15:clr>
            <a:srgbClr val="FBAE40"/>
          </p15:clr>
        </p15:guide>
        <p15:guide id="3" pos="3562" userDrawn="1">
          <p15:clr>
            <a:srgbClr val="FBAE40"/>
          </p15:clr>
        </p15:guide>
        <p15:guide id="4" pos="5961" userDrawn="1">
          <p15:clr>
            <a:srgbClr val="FBAE40"/>
          </p15:clr>
        </p15:guide>
        <p15:guide id="5" pos="4107" userDrawn="1">
          <p15:clr>
            <a:srgbClr val="FBAE40"/>
          </p15:clr>
        </p15:guide>
        <p15:guide id="6" pos="3092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E10FB-DB28-4159-ABFD-2E84010A9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538E46-C847-44FA-A5BC-C63FF58B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823" y="6537600"/>
            <a:ext cx="8614858" cy="216024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de-DE" smtClean="0">
                <a:solidFill>
                  <a:srgbClr val="000000"/>
                </a:solidFill>
              </a:defRPr>
            </a:lvl1pPr>
          </a:lstStyle>
          <a:p>
            <a:r>
              <a:rPr lang="en-GB"/>
              <a:t>Railway Systems and their Transition – Peter Kummer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C4D224-C30D-405E-A5EE-0DB17C1D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9F7D-0C28-4C21-AA99-7C67E34F632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3CB751F-9E6E-4899-A573-910F22F0D8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1825" y="1449388"/>
            <a:ext cx="9302352" cy="4679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98403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6C1F703-902C-8F6F-10AC-ABC2E401AD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5701425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6" imgH="426" progId="TCLayout.ActiveDocument.1">
                  <p:embed/>
                </p:oleObj>
              </mc:Choice>
              <mc:Fallback>
                <p:oleObj name="think-cell Folie" r:id="rId3" imgW="426" imgH="42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6C1F703-902C-8F6F-10AC-ABC2E401AD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Autumn 2025</a:t>
            </a:r>
            <a:endParaRPr lang="de-CH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Railway Systems and their Transition – Peter Kummer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BCAD297-DFC3-96FB-B285-4A89EF2DFE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906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616375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7" userDrawn="1">
          <p15:clr>
            <a:srgbClr val="A4A3A4"/>
          </p15:clr>
        </p15:guide>
        <p15:guide id="2" pos="5481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orient="horz" pos="974" userDrawn="1">
          <p15:clr>
            <a:srgbClr val="A4A3A4"/>
          </p15:clr>
        </p15:guide>
        <p15:guide id="5" pos="5961" userDrawn="1">
          <p15:clr>
            <a:srgbClr val="A4A3A4"/>
          </p15:clr>
        </p15:guide>
        <p15:guide id="6" pos="281" userDrawn="1">
          <p15:clr>
            <a:srgbClr val="A4A3A4"/>
          </p15:clr>
        </p15:guide>
        <p15:guide id="7" orient="horz" pos="368" userDrawn="1">
          <p15:clr>
            <a:srgbClr val="A4A3A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325350-5747-0BA3-C440-43613A895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err="1"/>
              <a:t>Mastertitelformat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A70FF8-5409-C55E-35EC-EC28DAD75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444444"/>
                </a:solidFill>
              </a:rPr>
              <a:t>Autumn 2025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476AB5-DD35-A7D7-B69D-56A30A210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444444"/>
                </a:solidFill>
              </a:rPr>
              <a:t>EPFL Railway systems and their transition - Peter Kummer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FC8255-076B-7FA0-39AC-6AA25DA14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AD375-037F-43D0-B059-5172DA06796A}" type="slidenum">
              <a:rPr lang="en-GB" smtClean="0">
                <a:solidFill>
                  <a:srgbClr val="444444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444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987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BB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444444"/>
                </a:solidFill>
              </a:rPr>
              <a:t>Autumn 2025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44444"/>
                </a:solidFill>
              </a:rPr>
              <a:t>EPFL Railway systems and their transition - Peter Kummer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442AD375-037F-43D0-B059-5172DA06796A}" type="slidenum">
              <a:rPr lang="de-CH" smtClean="0">
                <a:solidFill>
                  <a:srgbClr val="444444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444444"/>
              </a:solidFill>
            </a:endParaRP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906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975"/>
            </a:lvl1pPr>
          </a:lstStyle>
          <a:p>
            <a:r>
              <a:rPr lang="de-CH" noProof="0"/>
              <a:t>Bild durch Klicken auf Symbol hinzufügen.</a:t>
            </a:r>
            <a:br>
              <a:rPr lang="de-CH" noProof="0"/>
            </a:br>
            <a:r>
              <a:rPr lang="de-CH" noProof="0"/>
              <a:t>Bild gegebenenfalls in den Hintergrund stellen.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697480" y="1304858"/>
            <a:ext cx="5646589" cy="4251626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/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44715" y="4005067"/>
            <a:ext cx="3338155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138" spc="33" baseline="0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4715" y="2238375"/>
            <a:ext cx="3338155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4550" spc="81" baseline="0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Titel hinzufügen.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AFC59C7-5313-481E-9BD9-0BB395093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7" y="288133"/>
            <a:ext cx="1412379" cy="195263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CH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0508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BB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444444"/>
                </a:solidFill>
              </a:rPr>
              <a:t>Autumn 2025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44444"/>
                </a:solidFill>
              </a:rPr>
              <a:t>EPFL Railway systems and their transition - Peter Kummer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442AD375-037F-43D0-B059-5172DA06796A}" type="slidenum">
              <a:rPr lang="de-CH" smtClean="0">
                <a:solidFill>
                  <a:srgbClr val="444444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444444"/>
              </a:solidFill>
            </a:endParaRP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906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975"/>
            </a:lvl1pPr>
          </a:lstStyle>
          <a:p>
            <a:r>
              <a:rPr lang="de-CH" noProof="0"/>
              <a:t>Bild durch Klicken auf Symbol hinzufügen.</a:t>
            </a:r>
            <a:br>
              <a:rPr lang="de-CH" noProof="0"/>
            </a:br>
            <a:r>
              <a:rPr lang="de-CH" noProof="0"/>
              <a:t>Bild gegebenenfalls in den Hintergrund stellen.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697480" y="1304858"/>
            <a:ext cx="5646589" cy="4251626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/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44715" y="4005067"/>
            <a:ext cx="3338155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138" spc="33" baseline="0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4715" y="2238375"/>
            <a:ext cx="3338155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4550" spc="81" baseline="0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Titel hinzufügen.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AFC59C7-5313-481E-9BD9-0BB395093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7" y="288133"/>
            <a:ext cx="1412379" cy="1952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CH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6368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02134" y="1700808"/>
            <a:ext cx="7497862" cy="2258756"/>
          </a:xfrm>
        </p:spPr>
        <p:txBody>
          <a:bodyPr anchor="b"/>
          <a:lstStyle>
            <a:lvl1pPr algn="l">
              <a:lnSpc>
                <a:spcPct val="92000"/>
              </a:lnSpc>
              <a:defRPr sz="6825" spc="146" baseline="0"/>
            </a:lvl1pPr>
          </a:lstStyle>
          <a:p>
            <a:r>
              <a:rPr lang="de-CH" noProof="0"/>
              <a:t>Zwischentitel hinzufügen.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BF9167-FA0E-41AA-AD3E-DD73E73C0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2134" y="4388991"/>
            <a:ext cx="7497862" cy="754313"/>
          </a:xfrm>
        </p:spPr>
        <p:txBody>
          <a:bodyPr/>
          <a:lstStyle>
            <a:lvl1pPr>
              <a:lnSpc>
                <a:spcPct val="92000"/>
              </a:lnSpc>
              <a:defRPr sz="1950" spc="146" baseline="0">
                <a:solidFill>
                  <a:schemeClr val="accent3"/>
                </a:solidFill>
              </a:defRPr>
            </a:lvl1pPr>
            <a:lvl2pPr>
              <a:defRPr sz="1950">
                <a:solidFill>
                  <a:schemeClr val="accent3"/>
                </a:solidFill>
              </a:defRPr>
            </a:lvl2pPr>
            <a:lvl3pPr>
              <a:defRPr sz="1950">
                <a:solidFill>
                  <a:schemeClr val="accent3"/>
                </a:solidFill>
              </a:defRPr>
            </a:lvl3pPr>
            <a:lvl4pPr>
              <a:defRPr sz="1950">
                <a:solidFill>
                  <a:schemeClr val="accent3"/>
                </a:solidFill>
              </a:defRPr>
            </a:lvl4pPr>
            <a:lvl5pPr>
              <a:defRPr sz="195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CH" noProof="0"/>
              <a:t>Untertitel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331770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80" userDrawn="1">
          <p15:clr>
            <a:srgbClr val="A4A3A4"/>
          </p15:clr>
        </p15:guide>
        <p15:guide id="2" pos="757" userDrawn="1">
          <p15:clr>
            <a:srgbClr val="A4A3A4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gr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A1C0D8B2-21FB-408E-8F45-4FF07F7C9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2134" y="1700808"/>
            <a:ext cx="7497862" cy="2258756"/>
          </a:xfrm>
        </p:spPr>
        <p:txBody>
          <a:bodyPr anchor="b"/>
          <a:lstStyle>
            <a:lvl1pPr algn="l">
              <a:lnSpc>
                <a:spcPct val="92000"/>
              </a:lnSpc>
              <a:defRPr sz="6825" spc="146" baseline="0"/>
            </a:lvl1pPr>
          </a:lstStyle>
          <a:p>
            <a:r>
              <a:rPr lang="de-CH" noProof="0"/>
              <a:t>Zwischentitel hinzufügen.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97D0A394-EC1C-44E9-9B81-C9A02683B8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2134" y="4388991"/>
            <a:ext cx="7497862" cy="754313"/>
          </a:xfrm>
        </p:spPr>
        <p:txBody>
          <a:bodyPr/>
          <a:lstStyle>
            <a:lvl1pPr>
              <a:lnSpc>
                <a:spcPct val="92000"/>
              </a:lnSpc>
              <a:defRPr sz="1950" spc="146" baseline="0">
                <a:solidFill>
                  <a:schemeClr val="accent3"/>
                </a:solidFill>
              </a:defRPr>
            </a:lvl1pPr>
            <a:lvl2pPr>
              <a:defRPr sz="1950">
                <a:solidFill>
                  <a:schemeClr val="accent3"/>
                </a:solidFill>
              </a:defRPr>
            </a:lvl2pPr>
            <a:lvl3pPr>
              <a:defRPr sz="1950">
                <a:solidFill>
                  <a:schemeClr val="accent3"/>
                </a:solidFill>
              </a:defRPr>
            </a:lvl3pPr>
            <a:lvl4pPr>
              <a:defRPr sz="1950">
                <a:solidFill>
                  <a:schemeClr val="accent3"/>
                </a:solidFill>
              </a:defRPr>
            </a:lvl4pPr>
            <a:lvl5pPr>
              <a:defRPr sz="195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CH" noProof="0"/>
              <a:t>Untertitel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1450125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80" userDrawn="1">
          <p15:clr>
            <a:srgbClr val="A4A3A4"/>
          </p15:clr>
        </p15:guide>
        <p15:guide id="2" pos="757" userDrawn="1">
          <p15:clr>
            <a:srgbClr val="A4A3A4"/>
          </p15:clr>
        </p15:guide>
        <p15:guide id="3" orient="horz" pos="1136" userDrawn="1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906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975"/>
            </a:lvl1pPr>
          </a:lstStyle>
          <a:p>
            <a:r>
              <a:rPr lang="de-CH" noProof="0"/>
              <a:t>Bild durch «</a:t>
            </a:r>
            <a:r>
              <a:rPr lang="de-CH" noProof="0" err="1"/>
              <a:t>drag</a:t>
            </a:r>
            <a:r>
              <a:rPr lang="de-CH" noProof="0"/>
              <a:t> and </a:t>
            </a:r>
            <a:r>
              <a:rPr lang="de-CH" noProof="0" err="1"/>
              <a:t>drop</a:t>
            </a:r>
            <a:r>
              <a:rPr lang="de-CH" noProof="0"/>
              <a:t>» in den Platzhalter ziehen.</a:t>
            </a:r>
            <a:br>
              <a:rPr lang="de-CH" noProof="0"/>
            </a:br>
            <a:r>
              <a:rPr lang="de-CH" noProof="0"/>
              <a:t>Bild gegebenenfalls in den Hintergrund stellen.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EA1A02B1-1978-4A3B-80F7-766D1FB44F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8258" y="288131"/>
            <a:ext cx="455970" cy="197644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CH" noProof="0"/>
              <a:t> 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8CF4041-AA59-42D9-BE67-DE9BDA6E92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8844" y="1736725"/>
            <a:ext cx="5914740" cy="3348038"/>
          </a:xfrm>
        </p:spPr>
        <p:txBody>
          <a:bodyPr anchor="ctr"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spcBef>
                <a:spcPts val="1463"/>
              </a:spcBef>
              <a:buFontTx/>
              <a:buNone/>
              <a:defRPr sz="1300">
                <a:solidFill>
                  <a:schemeClr val="bg1"/>
                </a:solidFill>
              </a:defRPr>
            </a:lvl2pPr>
          </a:lstStyle>
          <a:p>
            <a:pPr lvl="0"/>
            <a:r>
              <a:rPr lang="de-CH" noProof="0"/>
              <a:t>«Zitat hinzufügen»</a:t>
            </a:r>
          </a:p>
          <a:p>
            <a:pPr lvl="1"/>
            <a:r>
              <a:rPr lang="de-CH" noProof="0"/>
              <a:t>Zweite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>
                <a:solidFill>
                  <a:prstClr val="white"/>
                </a:solidFill>
              </a:rPr>
              <a:t>Autumn 2025</a:t>
            </a:r>
            <a:endParaRPr lang="de-CH">
              <a:solidFill>
                <a:prstClr val="white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EPFL Railway systems and their transition - Peter Kummer</a:t>
            </a:r>
            <a:endParaRPr lang="de-CH">
              <a:solidFill>
                <a:prstClr val="white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2AD375-037F-43D0-B059-5172DA06796A}" type="slidenum">
              <a:rPr lang="de-CH" smtClean="0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de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14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" userDrawn="1">
          <p15:clr>
            <a:srgbClr val="A4A3A4"/>
          </p15:clr>
        </p15:guide>
        <p15:guide id="2" pos="5961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02134" y="1700808"/>
            <a:ext cx="7497862" cy="2258756"/>
          </a:xfrm>
        </p:spPr>
        <p:txBody>
          <a:bodyPr anchor="b"/>
          <a:lstStyle>
            <a:lvl1pPr algn="l">
              <a:lnSpc>
                <a:spcPct val="92000"/>
              </a:lnSpc>
              <a:defRPr sz="6825" spc="146" baseline="0"/>
            </a:lvl1pPr>
          </a:lstStyle>
          <a:p>
            <a:r>
              <a:rPr lang="de-CH" noProof="0"/>
              <a:t>Zwischentitel hinzufügen.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F75-5448-4F8E-A0A6-8542A1C2DF3D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BF9167-FA0E-41AA-AD3E-DD73E73C0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2134" y="4388991"/>
            <a:ext cx="7497862" cy="754313"/>
          </a:xfrm>
        </p:spPr>
        <p:txBody>
          <a:bodyPr/>
          <a:lstStyle>
            <a:lvl1pPr>
              <a:lnSpc>
                <a:spcPct val="92000"/>
              </a:lnSpc>
              <a:defRPr sz="1950" spc="146" baseline="0">
                <a:solidFill>
                  <a:schemeClr val="accent3"/>
                </a:solidFill>
              </a:defRPr>
            </a:lvl1pPr>
            <a:lvl2pPr>
              <a:defRPr sz="1950">
                <a:solidFill>
                  <a:schemeClr val="accent3"/>
                </a:solidFill>
              </a:defRPr>
            </a:lvl2pPr>
            <a:lvl3pPr>
              <a:defRPr sz="1950">
                <a:solidFill>
                  <a:schemeClr val="accent3"/>
                </a:solidFill>
              </a:defRPr>
            </a:lvl3pPr>
            <a:lvl4pPr>
              <a:defRPr sz="1950">
                <a:solidFill>
                  <a:schemeClr val="accent3"/>
                </a:solidFill>
              </a:defRPr>
            </a:lvl4pPr>
            <a:lvl5pPr>
              <a:defRPr sz="195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CH" noProof="0"/>
              <a:t>Untertitel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2664999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80" userDrawn="1">
          <p15:clr>
            <a:srgbClr val="A4A3A4"/>
          </p15:clr>
        </p15:guide>
        <p15:guide id="2" pos="757" userDrawn="1">
          <p15:clr>
            <a:srgbClr val="A4A3A4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444444"/>
                </a:solidFill>
              </a:rPr>
              <a:t>Autumn 2025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44444"/>
                </a:solidFill>
              </a:rPr>
              <a:t>EPFL Railway systems and their transition - Peter Kummer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AD375-037F-43D0-B059-5172DA06796A}" type="slidenum">
              <a:rPr lang="de-CH" smtClean="0">
                <a:solidFill>
                  <a:srgbClr val="444444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444444"/>
              </a:solidFill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343" y="1949450"/>
            <a:ext cx="8891081" cy="4467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18275" indent="-418275"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2258517" algn="l"/>
              </a:tabLst>
              <a:defRPr sz="1138"/>
            </a:lvl1pPr>
            <a:lvl2pPr marL="701675" indent="-291505">
              <a:spcAft>
                <a:spcPts val="0"/>
              </a:spcAft>
              <a:defRPr sz="1138"/>
            </a:lvl2pPr>
            <a:lvl3pPr marL="994500">
              <a:spcAft>
                <a:spcPts val="0"/>
              </a:spcAft>
              <a:defRPr sz="1138"/>
            </a:lvl3pPr>
            <a:lvl4pPr marL="1287000">
              <a:spcAft>
                <a:spcPts val="0"/>
              </a:spcAft>
              <a:defRPr sz="1138"/>
            </a:lvl4pPr>
            <a:lvl5pPr marL="1579500">
              <a:spcAft>
                <a:spcPts val="0"/>
              </a:spcAft>
              <a:defRPr sz="1138"/>
            </a:lvl5pPr>
            <a:lvl6pPr marL="702000" indent="-291505">
              <a:spcAft>
                <a:spcPts val="0"/>
              </a:spcAft>
              <a:defRPr sz="1138"/>
            </a:lvl6pPr>
          </a:lstStyle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A05E9B-3600-457E-9428-1EB1B6893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2419888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1" userDrawn="1">
          <p15:clr>
            <a:srgbClr val="A4A3A4"/>
          </p15:clr>
        </p15:guide>
        <p15:guide id="2" pos="5480" userDrawn="1">
          <p15:clr>
            <a:srgbClr val="A4A3A4"/>
          </p15:clr>
        </p15:guide>
        <p15:guide id="3" orient="horz" pos="1230" userDrawn="1">
          <p15:clr>
            <a:srgbClr val="A4A3A4"/>
          </p15:clr>
        </p15:guide>
        <p15:guide id="4" orient="horz" pos="4043" userDrawn="1">
          <p15:clr>
            <a:srgbClr val="A4A3A4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8498280-17EE-E2BF-C556-C9CF413EB9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428694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6" imgH="426" progId="TCLayout.ActiveDocument.1">
                  <p:embed/>
                </p:oleObj>
              </mc:Choice>
              <mc:Fallback>
                <p:oleObj name="think-cell Folie" r:id="rId3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8498280-17EE-E2BF-C556-C9CF413EB9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5A4905AD-A233-4987-BCB0-879019B593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111384" y="1949453"/>
            <a:ext cx="4347043" cy="4468525"/>
          </a:xfrm>
        </p:spPr>
        <p:txBody>
          <a:bodyPr/>
          <a:lstStyle>
            <a:lvl1pPr>
              <a:lnSpc>
                <a:spcPct val="120000"/>
              </a:lnSpc>
              <a:defRPr sz="1138"/>
            </a:lvl1pPr>
            <a:lvl2pPr marL="175500" indent="-175500">
              <a:lnSpc>
                <a:spcPct val="120000"/>
              </a:lnSpc>
              <a:defRPr sz="1138"/>
            </a:lvl2pPr>
            <a:lvl3pPr marL="351000" indent="-175500">
              <a:lnSpc>
                <a:spcPct val="120000"/>
              </a:lnSpc>
              <a:defRPr sz="1138"/>
            </a:lvl3pPr>
            <a:lvl4pPr marL="526500" indent="-175500">
              <a:lnSpc>
                <a:spcPct val="120000"/>
              </a:lnSpc>
              <a:defRPr sz="1138"/>
            </a:lvl4pPr>
            <a:lvl5pPr marL="702000" indent="-175500">
              <a:lnSpc>
                <a:spcPct val="120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444444"/>
                </a:solidFill>
              </a:rPr>
              <a:t>Autumn 2025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44444"/>
                </a:solidFill>
              </a:rPr>
              <a:t>EPFL Railway systems and their transition - Peter Kummer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AD375-037F-43D0-B059-5172DA06796A}" type="slidenum">
              <a:rPr lang="de-CH" smtClean="0">
                <a:solidFill>
                  <a:srgbClr val="444444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444444"/>
              </a:solidFill>
            </a:endParaRP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1F11053E-81B7-4186-9FFA-9CB036BA38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67343" y="1949739"/>
            <a:ext cx="4347043" cy="4468525"/>
          </a:xfrm>
        </p:spPr>
        <p:txBody>
          <a:bodyPr/>
          <a:lstStyle>
            <a:lvl1pPr>
              <a:lnSpc>
                <a:spcPct val="120000"/>
              </a:lnSpc>
              <a:defRPr sz="1138"/>
            </a:lvl1pPr>
            <a:lvl2pPr marL="175419" indent="-175419">
              <a:lnSpc>
                <a:spcPct val="120000"/>
              </a:lnSpc>
              <a:defRPr sz="1138"/>
            </a:lvl2pPr>
            <a:lvl3pPr marL="351000" indent="-175500">
              <a:lnSpc>
                <a:spcPct val="120000"/>
              </a:lnSpc>
              <a:defRPr sz="1138"/>
            </a:lvl3pPr>
            <a:lvl4pPr marL="526500" indent="-175500">
              <a:lnSpc>
                <a:spcPct val="120000"/>
              </a:lnSpc>
              <a:defRPr sz="1138"/>
            </a:lvl4pPr>
            <a:lvl5pPr marL="702000" indent="-175500">
              <a:lnSpc>
                <a:spcPct val="120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B4E90F-33B6-4714-8C8A-C32FF3072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343" y="493295"/>
            <a:ext cx="8891082" cy="848226"/>
          </a:xfrm>
        </p:spPr>
        <p:txBody>
          <a:bodyPr vert="horz"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507052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53" userDrawn="1">
          <p15:clr>
            <a:srgbClr val="A4A3A4"/>
          </p15:clr>
        </p15:guide>
        <p15:guide id="2" pos="2977" userDrawn="1">
          <p15:clr>
            <a:srgbClr val="A4A3A4"/>
          </p15:clr>
        </p15:guide>
        <p15:guide id="4" pos="757" userDrawn="1">
          <p15:clr>
            <a:srgbClr val="A4A3A4"/>
          </p15:clr>
        </p15:guide>
        <p15:guide id="5" orient="horz" pos="1228" userDrawn="1">
          <p15:clr>
            <a:srgbClr val="A4A3A4"/>
          </p15:clr>
        </p15:guide>
        <p15:guide id="6" orient="horz" pos="4043" userDrawn="1">
          <p15:clr>
            <a:srgbClr val="A4A3A4"/>
          </p15:clr>
        </p15:guide>
        <p15:guide id="7" pos="5961" userDrawn="1">
          <p15:clr>
            <a:srgbClr val="A4A3A4"/>
          </p15:clr>
        </p15:guide>
        <p15:guide id="8" pos="5376" userDrawn="1">
          <p15:clr>
            <a:srgbClr val="A4A3A4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8498280-17EE-E2BF-C556-C9CF413EB9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428694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6" imgH="426" progId="TCLayout.ActiveDocument.1">
                  <p:embed/>
                </p:oleObj>
              </mc:Choice>
              <mc:Fallback>
                <p:oleObj name="think-cell Folie" r:id="rId3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8498280-17EE-E2BF-C556-C9CF413EB9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5A4905AD-A233-4987-BCB0-879019B593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37571" y="1949453"/>
            <a:ext cx="3920856" cy="4468525"/>
          </a:xfrm>
        </p:spPr>
        <p:txBody>
          <a:bodyPr/>
          <a:lstStyle>
            <a:lvl1pPr>
              <a:lnSpc>
                <a:spcPct val="120000"/>
              </a:lnSpc>
              <a:defRPr sz="1138"/>
            </a:lvl1pPr>
            <a:lvl2pPr marL="175500" indent="-175500">
              <a:lnSpc>
                <a:spcPct val="120000"/>
              </a:lnSpc>
              <a:defRPr sz="1138"/>
            </a:lvl2pPr>
            <a:lvl3pPr marL="351000" indent="-175500">
              <a:lnSpc>
                <a:spcPct val="120000"/>
              </a:lnSpc>
              <a:defRPr sz="1138"/>
            </a:lvl3pPr>
            <a:lvl4pPr marL="526500" indent="-175500">
              <a:lnSpc>
                <a:spcPct val="120000"/>
              </a:lnSpc>
              <a:defRPr sz="1138"/>
            </a:lvl4pPr>
            <a:lvl5pPr marL="702000" indent="-175500">
              <a:lnSpc>
                <a:spcPct val="120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444444"/>
                </a:solidFill>
              </a:rPr>
              <a:t>Autumn 2025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44444"/>
                </a:solidFill>
              </a:rPr>
              <a:t>EPFL Railway systems and their transition - Peter Kummer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AD375-037F-43D0-B059-5172DA06796A}" type="slidenum">
              <a:rPr lang="de-CH" smtClean="0">
                <a:solidFill>
                  <a:srgbClr val="444444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444444"/>
              </a:solidFill>
            </a:endParaRP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1F11053E-81B7-4186-9FFA-9CB036BA383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67343" y="1949739"/>
            <a:ext cx="4814726" cy="4468525"/>
          </a:xfrm>
        </p:spPr>
        <p:txBody>
          <a:bodyPr/>
          <a:lstStyle>
            <a:lvl1pPr>
              <a:lnSpc>
                <a:spcPct val="120000"/>
              </a:lnSpc>
              <a:defRPr sz="1138"/>
            </a:lvl1pPr>
            <a:lvl2pPr marL="175419" indent="-175419">
              <a:lnSpc>
                <a:spcPct val="120000"/>
              </a:lnSpc>
              <a:defRPr sz="1138"/>
            </a:lvl2pPr>
            <a:lvl3pPr marL="351000" indent="-175500">
              <a:lnSpc>
                <a:spcPct val="120000"/>
              </a:lnSpc>
              <a:defRPr sz="1138"/>
            </a:lvl3pPr>
            <a:lvl4pPr marL="526500" indent="-175500">
              <a:lnSpc>
                <a:spcPct val="120000"/>
              </a:lnSpc>
              <a:defRPr sz="1138"/>
            </a:lvl4pPr>
            <a:lvl5pPr marL="702000" indent="-175500">
              <a:lnSpc>
                <a:spcPct val="120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CH" noProof="0"/>
              <a:t>Individuelles Bild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B4E90F-33B6-4714-8C8A-C32FF3072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343" y="493295"/>
            <a:ext cx="8891082" cy="848226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noProof="0"/>
              <a:t>Titel </a:t>
            </a:r>
            <a:r>
              <a:rPr lang="en-GB" noProof="0" err="1"/>
              <a:t>hinzufügen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8419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53" userDrawn="1">
          <p15:clr>
            <a:srgbClr val="A4A3A4"/>
          </p15:clr>
        </p15:guide>
        <p15:guide id="2" pos="2977" userDrawn="1">
          <p15:clr>
            <a:srgbClr val="A4A3A4"/>
          </p15:clr>
        </p15:guide>
        <p15:guide id="4" pos="757" userDrawn="1">
          <p15:clr>
            <a:srgbClr val="A4A3A4"/>
          </p15:clr>
        </p15:guide>
        <p15:guide id="5" orient="horz" pos="1228" userDrawn="1">
          <p15:clr>
            <a:srgbClr val="A4A3A4"/>
          </p15:clr>
        </p15:guide>
        <p15:guide id="6" orient="horz" pos="4043" userDrawn="1">
          <p15:clr>
            <a:srgbClr val="A4A3A4"/>
          </p15:clr>
        </p15:guide>
        <p15:guide id="7" pos="5961" userDrawn="1">
          <p15:clr>
            <a:srgbClr val="A4A3A4"/>
          </p15:clr>
        </p15:guide>
        <p15:guide id="8" pos="5376" userDrawn="1">
          <p15:clr>
            <a:srgbClr val="A4A3A4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F04EA47-0D97-4103-5E19-087EE2E575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5962672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6" imgH="426" progId="TCLayout.ActiveDocument.1">
                  <p:embed/>
                </p:oleObj>
              </mc:Choice>
              <mc:Fallback>
                <p:oleObj name="think-cell Folie" r:id="rId3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F04EA47-0D97-4103-5E19-087EE2E575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37570" y="1949451"/>
            <a:ext cx="3920855" cy="4325018"/>
          </a:xfrm>
        </p:spPr>
        <p:txBody>
          <a:bodyPr/>
          <a:lstStyle>
            <a:lvl1pPr>
              <a:lnSpc>
                <a:spcPct val="108000"/>
              </a:lnSpc>
              <a:defRPr sz="1138"/>
            </a:lvl1pPr>
            <a:lvl2pPr marL="175500" indent="-175500">
              <a:lnSpc>
                <a:spcPct val="108000"/>
              </a:lnSpc>
              <a:defRPr sz="1138"/>
            </a:lvl2pPr>
            <a:lvl3pPr marL="351000" indent="-175500">
              <a:lnSpc>
                <a:spcPct val="108000"/>
              </a:lnSpc>
              <a:defRPr sz="1138"/>
            </a:lvl3pPr>
            <a:lvl4pPr marL="526500" indent="-175500">
              <a:lnSpc>
                <a:spcPct val="108000"/>
              </a:lnSpc>
              <a:defRPr sz="1138"/>
            </a:lvl4pPr>
            <a:lvl5pPr marL="702000" indent="-175500">
              <a:lnSpc>
                <a:spcPct val="108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1DE798-3315-46D1-8982-1EC3DCDA1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344" y="493295"/>
            <a:ext cx="8891081" cy="848226"/>
          </a:xfrm>
        </p:spPr>
        <p:txBody>
          <a:bodyPr vert="horz"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F5AB9AC5-9618-4880-9803-18A1618DB5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7344" y="1948781"/>
            <a:ext cx="4832003" cy="432501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16AECD-30B7-1449-8CFC-BBFD28DCD77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444444"/>
                </a:solidFill>
              </a:rPr>
              <a:t>Autumn 2025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363675-8622-989F-F564-B7713F0D479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44444"/>
                </a:solidFill>
              </a:rPr>
              <a:t>EPFL Railway systems and their transition - Peter Kummer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5BF275-9A6B-2D88-0D33-13CC67AAC20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442AD375-037F-43D0-B059-5172DA06796A}" type="slidenum">
              <a:rPr lang="de-CH" smtClean="0">
                <a:solidFill>
                  <a:srgbClr val="444444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444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 userDrawn="1">
          <p15:clr>
            <a:srgbClr val="A4A3A4"/>
          </p15:clr>
        </p15:guide>
        <p15:guide id="2" orient="horz" pos="3957" userDrawn="1">
          <p15:clr>
            <a:srgbClr val="A4A3A4"/>
          </p15:clr>
        </p15:guide>
        <p15:guide id="3" pos="3356" userDrawn="1">
          <p15:clr>
            <a:srgbClr val="A4A3A4"/>
          </p15:clr>
        </p15:guide>
        <p15:guide id="4" pos="5961" userDrawn="1">
          <p15:clr>
            <a:srgbClr val="A4A3A4"/>
          </p15:clr>
        </p15:guide>
        <p15:guide id="6" pos="3092" userDrawn="1">
          <p15:clr>
            <a:srgbClr val="A4A3A4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E2249D1-9E0E-4BF8-D1DB-C60CD744D5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084440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6" imgH="426" progId="TCLayout.ActiveDocument.1">
                  <p:embed/>
                </p:oleObj>
              </mc:Choice>
              <mc:Fallback>
                <p:oleObj name="think-cell Folie" r:id="rId3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E2249D1-9E0E-4BF8-D1DB-C60CD744D5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343" y="1949450"/>
            <a:ext cx="8891082" cy="4467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138"/>
            </a:lvl1pPr>
            <a:lvl2pPr>
              <a:defRPr sz="1138"/>
            </a:lvl2pPr>
            <a:lvl3pPr>
              <a:defRPr sz="1138"/>
            </a:lvl3pPr>
            <a:lvl4pPr>
              <a:defRPr sz="1138"/>
            </a:lvl4pPr>
            <a:lvl5pPr>
              <a:defRPr sz="1138"/>
            </a:lvl5pPr>
            <a:lvl6pPr>
              <a:defRPr sz="1138"/>
            </a:lvl6pPr>
          </a:lstStyle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1E38D2-07C1-4FCC-E7DE-D013D5C7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444444"/>
                </a:solidFill>
              </a:rPr>
              <a:t>Autumn 2025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B8C857-46AC-D60A-AE98-6F8CBB798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44444"/>
                </a:solidFill>
              </a:rPr>
              <a:t>EPFL Railway systems and their transition - Peter Kummer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C56A0E-CB91-7174-AF38-A1A1A7E6B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AD375-037F-43D0-B059-5172DA06796A}" type="slidenum">
              <a:rPr lang="de-CH" smtClean="0">
                <a:solidFill>
                  <a:srgbClr val="444444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444444"/>
              </a:solidFill>
            </a:endParaRP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0DA5378A-E7AB-D41F-AD0E-78FF71FF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345" y="493295"/>
            <a:ext cx="8891081" cy="848226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9055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7" userDrawn="1">
          <p15:clr>
            <a:srgbClr val="A4A3A4"/>
          </p15:clr>
        </p15:guide>
        <p15:guide id="2" pos="5481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orient="horz" pos="1228" userDrawn="1">
          <p15:clr>
            <a:srgbClr val="A4A3A4"/>
          </p15:clr>
        </p15:guide>
        <p15:guide id="5" pos="5961" userDrawn="1">
          <p15:clr>
            <a:srgbClr val="A4A3A4"/>
          </p15:clr>
        </p15:guide>
        <p15:guide id="6" pos="281" userDrawn="1">
          <p15:clr>
            <a:srgbClr val="A4A3A4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gr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610073B-E953-0267-103D-A5E067E9BB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292761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6" imgH="426" progId="TCLayout.ActiveDocument.1">
                  <p:embed/>
                </p:oleObj>
              </mc:Choice>
              <mc:Fallback>
                <p:oleObj name="think-cell Folie" r:id="rId3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610073B-E953-0267-103D-A5E067E9BB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7345" y="493295"/>
            <a:ext cx="8891081" cy="848226"/>
          </a:xfrm>
        </p:spPr>
        <p:txBody>
          <a:bodyPr vert="horz"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444444"/>
                </a:solidFill>
              </a:rPr>
              <a:t>Autumn 2025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44444"/>
                </a:solidFill>
              </a:rPr>
              <a:t>EPFL Railway systems and their transition - Peter Kummer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AD375-037F-43D0-B059-5172DA06796A}" type="slidenum">
              <a:rPr lang="de-CH" smtClean="0">
                <a:solidFill>
                  <a:srgbClr val="444444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444444"/>
              </a:solidFill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343" y="1949450"/>
            <a:ext cx="8891082" cy="4467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050324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3" userDrawn="1">
          <p15:clr>
            <a:srgbClr val="A4A3A4"/>
          </p15:clr>
        </p15:guide>
        <p15:guide id="2" orient="horz" pos="1228" userDrawn="1">
          <p15:clr>
            <a:srgbClr val="A4A3A4"/>
          </p15:clr>
        </p15:guide>
        <p15:guide id="3" pos="757" userDrawn="1">
          <p15:clr>
            <a:srgbClr val="A4A3A4"/>
          </p15:clr>
        </p15:guide>
        <p15:guide id="4" pos="5480" userDrawn="1">
          <p15:clr>
            <a:srgbClr val="A4A3A4"/>
          </p15:clr>
        </p15:guide>
        <p15:guide id="5" pos="5961" userDrawn="1">
          <p15:clr>
            <a:srgbClr val="A4A3A4"/>
          </p15:clr>
        </p15:guide>
        <p15:guide id="6" pos="280" userDrawn="1">
          <p15:clr>
            <a:srgbClr val="A4A3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gr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DB6F1CA-CC32-0C87-1861-4336C1A8BF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4345661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6" imgH="426" progId="TCLayout.ActiveDocument.1">
                  <p:embed/>
                </p:oleObj>
              </mc:Choice>
              <mc:Fallback>
                <p:oleObj name="think-cell Folie" r:id="rId3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DB6F1CA-CC32-0C87-1861-4336C1A8BF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5A4905AD-A233-4987-BCB0-879019B593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72246" y="1949453"/>
            <a:ext cx="4386178" cy="4468525"/>
          </a:xfrm>
        </p:spPr>
        <p:txBody>
          <a:bodyPr/>
          <a:lstStyle>
            <a:lvl1pPr>
              <a:lnSpc>
                <a:spcPct val="120000"/>
              </a:lnSpc>
              <a:defRPr sz="1138"/>
            </a:lvl1pPr>
            <a:lvl2pPr marL="175500" indent="-175500">
              <a:lnSpc>
                <a:spcPct val="120000"/>
              </a:lnSpc>
              <a:defRPr sz="1138"/>
            </a:lvl2pPr>
            <a:lvl3pPr marL="351000" indent="-175500">
              <a:lnSpc>
                <a:spcPct val="120000"/>
              </a:lnSpc>
              <a:defRPr sz="1138"/>
            </a:lvl3pPr>
            <a:lvl4pPr marL="526500" indent="-175500">
              <a:lnSpc>
                <a:spcPct val="120000"/>
              </a:lnSpc>
              <a:defRPr sz="1138"/>
            </a:lvl4pPr>
            <a:lvl5pPr marL="702000" indent="-175500">
              <a:lnSpc>
                <a:spcPct val="120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444444"/>
                </a:solidFill>
              </a:rPr>
              <a:t>Autumn 2025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44444"/>
                </a:solidFill>
              </a:rPr>
              <a:t>EPFL Railway systems and their transition - Peter Kummer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AD375-037F-43D0-B059-5172DA06796A}" type="slidenum">
              <a:rPr lang="de-CH" smtClean="0">
                <a:solidFill>
                  <a:srgbClr val="444444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444444"/>
              </a:solidFill>
            </a:endParaRP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1F11053E-81B7-4186-9FFA-9CB036BA38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67342" y="1949739"/>
            <a:ext cx="4385658" cy="4468525"/>
          </a:xfrm>
        </p:spPr>
        <p:txBody>
          <a:bodyPr/>
          <a:lstStyle>
            <a:lvl1pPr>
              <a:lnSpc>
                <a:spcPct val="120000"/>
              </a:lnSpc>
              <a:defRPr sz="1138"/>
            </a:lvl1pPr>
            <a:lvl2pPr marL="175419" indent="-175419">
              <a:lnSpc>
                <a:spcPct val="120000"/>
              </a:lnSpc>
              <a:defRPr sz="1138"/>
            </a:lvl2pPr>
            <a:lvl3pPr marL="351000" indent="-175500">
              <a:lnSpc>
                <a:spcPct val="120000"/>
              </a:lnSpc>
              <a:defRPr sz="1138"/>
            </a:lvl3pPr>
            <a:lvl4pPr marL="526500" indent="-175500">
              <a:lnSpc>
                <a:spcPct val="120000"/>
              </a:lnSpc>
              <a:defRPr sz="1138"/>
            </a:lvl4pPr>
            <a:lvl5pPr marL="702000" indent="-175500">
              <a:lnSpc>
                <a:spcPct val="120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D985BB-18B6-4513-922A-3940D9127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343" y="493295"/>
            <a:ext cx="8891082" cy="848226"/>
          </a:xfrm>
        </p:spPr>
        <p:txBody>
          <a:bodyPr vert="horz"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1930557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53" userDrawn="1">
          <p15:clr>
            <a:srgbClr val="A4A3A4"/>
          </p15:clr>
        </p15:guide>
        <p15:guide id="2" pos="2977" userDrawn="1">
          <p15:clr>
            <a:srgbClr val="A4A3A4"/>
          </p15:clr>
        </p15:guide>
        <p15:guide id="3" pos="5376" userDrawn="1">
          <p15:clr>
            <a:srgbClr val="A4A3A4"/>
          </p15:clr>
        </p15:guide>
        <p15:guide id="4" pos="757" userDrawn="1">
          <p15:clr>
            <a:srgbClr val="A4A3A4"/>
          </p15:clr>
        </p15:guide>
        <p15:guide id="5" orient="horz" pos="1228" userDrawn="1">
          <p15:clr>
            <a:srgbClr val="A4A3A4"/>
          </p15:clr>
        </p15:guide>
        <p15:guide id="6" orient="horz" pos="4043" userDrawn="1">
          <p15:clr>
            <a:srgbClr val="A4A3A4"/>
          </p15:clr>
        </p15:guide>
        <p15:guide id="7" pos="5961" userDrawn="1">
          <p15:clr>
            <a:srgbClr val="A4A3A4"/>
          </p15:clr>
        </p15:guide>
        <p15:guide id="8" pos="2608" userDrawn="1">
          <p15:clr>
            <a:srgbClr val="A4A3A4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EF35B7D-D503-705E-166E-FCDDDEC474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1911858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6" imgH="426" progId="TCLayout.ActiveDocument.1">
                  <p:embed/>
                </p:oleObj>
              </mc:Choice>
              <mc:Fallback>
                <p:oleObj name="think-cell Folie" r:id="rId3" imgW="426" imgH="42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F35B7D-D503-705E-166E-FCDDDEC474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311" y="1172097"/>
            <a:ext cx="4350488" cy="509618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E2A2652-2BC1-44A2-B054-B7F5D1FF7A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07938" y="1172096"/>
            <a:ext cx="4350488" cy="509618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444444"/>
                </a:solidFill>
              </a:rPr>
              <a:t>Autumn 2025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44444"/>
                </a:solidFill>
              </a:rPr>
              <a:t>EPFL Railway systems and their transition - Peter Kummer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AD375-037F-43D0-B059-5172DA06796A}" type="slidenum">
              <a:rPr lang="de-CH" smtClean="0">
                <a:solidFill>
                  <a:srgbClr val="444444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444444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F51E53D-C313-41FC-A50A-98353390A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231" y="538433"/>
            <a:ext cx="4350488" cy="262689"/>
          </a:xfrm>
        </p:spPr>
        <p:txBody>
          <a:bodyPr vert="horz"/>
          <a:lstStyle>
            <a:lvl1pPr>
              <a:defRPr sz="1300"/>
            </a:lvl1pPr>
          </a:lstStyle>
          <a:p>
            <a:r>
              <a:rPr lang="de-CH" noProof="0"/>
              <a:t>Titel hinzufügen.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B014520-9BB1-4AC3-9DDF-40162DCBE2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07936" y="538433"/>
            <a:ext cx="3592060" cy="262689"/>
          </a:xfrm>
        </p:spPr>
        <p:txBody>
          <a:bodyPr/>
          <a:lstStyle>
            <a:lvl1pPr>
              <a:defRPr sz="1300" spc="49" baseline="0">
                <a:solidFill>
                  <a:schemeClr val="accent3"/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CH" noProof="0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2179822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 userDrawn="1">
          <p15:clr>
            <a:srgbClr val="A4A3A4"/>
          </p15:clr>
        </p15:guide>
        <p15:guide id="2" orient="horz" pos="655" userDrawn="1">
          <p15:clr>
            <a:srgbClr val="A4A3A4"/>
          </p15:clr>
        </p15:guide>
        <p15:guide id="3" orient="horz" pos="4043" userDrawn="1">
          <p15:clr>
            <a:srgbClr val="A4A3A4"/>
          </p15:clr>
        </p15:guide>
        <p15:guide id="4" orient="horz" pos="368" userDrawn="1">
          <p15:clr>
            <a:srgbClr val="A4A3A4"/>
          </p15:clr>
        </p15:guide>
        <p15:guide id="5" pos="3083" userDrawn="1">
          <p15:clr>
            <a:srgbClr val="A4A3A4"/>
          </p15:clr>
        </p15:guide>
        <p15:guide id="6" pos="274" userDrawn="1">
          <p15:clr>
            <a:srgbClr val="A4A3A4"/>
          </p15:clr>
        </p15:guide>
        <p15:guide id="7" pos="3153" userDrawn="1">
          <p15:clr>
            <a:srgbClr val="A4A3A4"/>
          </p15:clr>
        </p15:guide>
        <p15:guide id="8" pos="5961" userDrawn="1">
          <p15:clr>
            <a:srgbClr val="A4A3A4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BA59B94-5D7F-DABE-893C-16D8B3DE75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1516076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6" imgH="426" progId="TCLayout.ActiveDocument.1">
                  <p:embed/>
                </p:oleObj>
              </mc:Choice>
              <mc:Fallback>
                <p:oleObj name="think-cell Folie" r:id="rId3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BA59B94-5D7F-DABE-893C-16D8B3DE75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7345" y="493295"/>
            <a:ext cx="8891081" cy="848226"/>
          </a:xfrm>
        </p:spPr>
        <p:txBody>
          <a:bodyPr vert="horz"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444444"/>
                </a:solidFill>
              </a:rPr>
              <a:t>Autumn 2025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44444"/>
                </a:solidFill>
              </a:rPr>
              <a:t>EPFL Railway systems and their transition - Peter Kummer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AD375-037F-43D0-B059-5172DA06796A}" type="slidenum">
              <a:rPr lang="de-CH" smtClean="0">
                <a:solidFill>
                  <a:srgbClr val="444444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444444"/>
              </a:solidFill>
            </a:endParaRP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BCAD297-DFC3-96FB-B285-4A89EF2DFE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7344" y="1615731"/>
            <a:ext cx="8882257" cy="48009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773451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7" userDrawn="1">
          <p15:clr>
            <a:srgbClr val="A4A3A4"/>
          </p15:clr>
        </p15:guide>
        <p15:guide id="2" pos="5481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orient="horz" pos="974" userDrawn="1">
          <p15:clr>
            <a:srgbClr val="A4A3A4"/>
          </p15:clr>
        </p15:guide>
        <p15:guide id="5" pos="5961" userDrawn="1">
          <p15:clr>
            <a:srgbClr val="A4A3A4"/>
          </p15:clr>
        </p15:guide>
        <p15:guide id="6" pos="281" userDrawn="1">
          <p15:clr>
            <a:srgbClr val="A4A3A4"/>
          </p15:clr>
        </p15:guide>
        <p15:guide id="7" orient="horz" pos="368" userDrawn="1">
          <p15:clr>
            <a:srgbClr val="A4A3A4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6C1F703-902C-8F6F-10AC-ABC2E401AD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5701425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6" imgH="426" progId="TCLayout.ActiveDocument.1">
                  <p:embed/>
                </p:oleObj>
              </mc:Choice>
              <mc:Fallback>
                <p:oleObj name="think-cell Folie" r:id="rId3" imgW="426" imgH="42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6C1F703-902C-8F6F-10AC-ABC2E401AD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444444"/>
                </a:solidFill>
              </a:rPr>
              <a:t>Autumn 2025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44444"/>
                </a:solidFill>
              </a:rPr>
              <a:t>EPFL Railway systems and their transition - Peter Kummer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AD375-037F-43D0-B059-5172DA06796A}" type="slidenum">
              <a:rPr lang="de-CH" smtClean="0">
                <a:solidFill>
                  <a:srgbClr val="444444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444444"/>
              </a:solidFill>
            </a:endParaRP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BCAD297-DFC3-96FB-B285-4A89EF2DFE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906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588282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7" userDrawn="1">
          <p15:clr>
            <a:srgbClr val="A4A3A4"/>
          </p15:clr>
        </p15:guide>
        <p15:guide id="2" pos="5481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orient="horz" pos="974" userDrawn="1">
          <p15:clr>
            <a:srgbClr val="A4A3A4"/>
          </p15:clr>
        </p15:guide>
        <p15:guide id="5" pos="5961" userDrawn="1">
          <p15:clr>
            <a:srgbClr val="A4A3A4"/>
          </p15:clr>
        </p15:guide>
        <p15:guide id="6" pos="281" userDrawn="1">
          <p15:clr>
            <a:srgbClr val="A4A3A4"/>
          </p15:clr>
        </p15:guide>
        <p15:guide id="7" orient="horz" pos="368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gr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F75-5448-4F8E-A0A6-8542A1C2DF3D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C0D8B2-21FB-408E-8F45-4FF07F7C9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2134" y="1700808"/>
            <a:ext cx="7497862" cy="2258756"/>
          </a:xfrm>
        </p:spPr>
        <p:txBody>
          <a:bodyPr anchor="b"/>
          <a:lstStyle>
            <a:lvl1pPr algn="l">
              <a:lnSpc>
                <a:spcPct val="92000"/>
              </a:lnSpc>
              <a:defRPr sz="6825" spc="146" baseline="0"/>
            </a:lvl1pPr>
          </a:lstStyle>
          <a:p>
            <a:r>
              <a:rPr lang="de-CH" noProof="0"/>
              <a:t>Zwischentitel hinzufügen.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97D0A394-EC1C-44E9-9B81-C9A02683B8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2134" y="4388991"/>
            <a:ext cx="7497862" cy="754313"/>
          </a:xfrm>
        </p:spPr>
        <p:txBody>
          <a:bodyPr/>
          <a:lstStyle>
            <a:lvl1pPr>
              <a:lnSpc>
                <a:spcPct val="92000"/>
              </a:lnSpc>
              <a:defRPr sz="1950" spc="146" baseline="0">
                <a:solidFill>
                  <a:schemeClr val="accent3"/>
                </a:solidFill>
              </a:defRPr>
            </a:lvl1pPr>
            <a:lvl2pPr>
              <a:defRPr sz="1950">
                <a:solidFill>
                  <a:schemeClr val="accent3"/>
                </a:solidFill>
              </a:defRPr>
            </a:lvl2pPr>
            <a:lvl3pPr>
              <a:defRPr sz="1950">
                <a:solidFill>
                  <a:schemeClr val="accent3"/>
                </a:solidFill>
              </a:defRPr>
            </a:lvl3pPr>
            <a:lvl4pPr>
              <a:defRPr sz="1950">
                <a:solidFill>
                  <a:schemeClr val="accent3"/>
                </a:solidFill>
              </a:defRPr>
            </a:lvl4pPr>
            <a:lvl5pPr>
              <a:defRPr sz="195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CH" noProof="0"/>
              <a:t>Untertitel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1931318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80" userDrawn="1">
          <p15:clr>
            <a:srgbClr val="A4A3A4"/>
          </p15:clr>
        </p15:guide>
        <p15:guide id="2" pos="757" userDrawn="1">
          <p15:clr>
            <a:srgbClr val="A4A3A4"/>
          </p15:clr>
        </p15:guide>
        <p15:guide id="3" orient="horz" pos="1136" userDrawn="1">
          <p15:clr>
            <a:srgbClr val="A4A3A4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BC4156A-0A76-291A-21D0-AF1D4F3DD2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9242887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6" imgH="426" progId="TCLayout.ActiveDocument.1">
                  <p:embed/>
                </p:oleObj>
              </mc:Choice>
              <mc:Fallback>
                <p:oleObj name="think-cell Folie" r:id="rId3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BC4156A-0A76-291A-21D0-AF1D4F3DD2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444444"/>
                </a:solidFill>
              </a:rPr>
              <a:t>Autumn 2025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44444"/>
                </a:solidFill>
              </a:rPr>
              <a:t>EPFL Railway systems and their transition - Peter Kummer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AD375-037F-43D0-B059-5172DA06796A}" type="slidenum">
              <a:rPr lang="de-CH" smtClean="0">
                <a:solidFill>
                  <a:srgbClr val="444444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444444"/>
              </a:solidFill>
            </a:endParaRPr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2D1D70FF-B73A-44D8-AF52-B86C90DE410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7343" y="1949450"/>
            <a:ext cx="2818132" cy="4469085"/>
          </a:xfrm>
        </p:spPr>
        <p:txBody>
          <a:bodyPr/>
          <a:lstStyle>
            <a:lvl1pPr>
              <a:lnSpc>
                <a:spcPct val="120000"/>
              </a:lnSpc>
              <a:defRPr sz="1138"/>
            </a:lvl1pPr>
            <a:lvl2pPr marL="175500" indent="-175500">
              <a:lnSpc>
                <a:spcPct val="120000"/>
              </a:lnSpc>
              <a:defRPr sz="1138"/>
            </a:lvl2pPr>
            <a:lvl3pPr marL="351000" indent="-175500">
              <a:lnSpc>
                <a:spcPct val="120000"/>
              </a:lnSpc>
              <a:defRPr sz="1138"/>
            </a:lvl3pPr>
            <a:lvl4pPr marL="526500" indent="-175500">
              <a:lnSpc>
                <a:spcPct val="120000"/>
              </a:lnSpc>
              <a:defRPr sz="1138"/>
            </a:lvl4pPr>
            <a:lvl5pPr marL="702000" indent="-175500">
              <a:lnSpc>
                <a:spcPct val="120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E296DA4F-01FE-48FF-9EB9-85CF5BF01B6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03818" y="1949450"/>
            <a:ext cx="2818132" cy="4469085"/>
          </a:xfrm>
        </p:spPr>
        <p:txBody>
          <a:bodyPr/>
          <a:lstStyle>
            <a:lvl1pPr>
              <a:lnSpc>
                <a:spcPct val="120000"/>
              </a:lnSpc>
              <a:defRPr sz="1138"/>
            </a:lvl1pPr>
            <a:lvl2pPr marL="175500" indent="-175500">
              <a:lnSpc>
                <a:spcPct val="120000"/>
              </a:lnSpc>
              <a:defRPr sz="1138"/>
            </a:lvl2pPr>
            <a:lvl3pPr marL="351000" indent="-175500">
              <a:lnSpc>
                <a:spcPct val="120000"/>
              </a:lnSpc>
              <a:defRPr sz="1138"/>
            </a:lvl3pPr>
            <a:lvl4pPr marL="526500" indent="-175500">
              <a:lnSpc>
                <a:spcPct val="120000"/>
              </a:lnSpc>
              <a:defRPr sz="1138"/>
            </a:lvl4pPr>
            <a:lvl5pPr marL="702000" indent="-175500">
              <a:lnSpc>
                <a:spcPct val="120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05EF66CD-E082-4DD4-AF19-1277D4B0BAA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640293" y="1949450"/>
            <a:ext cx="2818132" cy="4469085"/>
          </a:xfrm>
        </p:spPr>
        <p:txBody>
          <a:bodyPr/>
          <a:lstStyle>
            <a:lvl1pPr>
              <a:lnSpc>
                <a:spcPct val="120000"/>
              </a:lnSpc>
              <a:defRPr sz="1138"/>
            </a:lvl1pPr>
            <a:lvl2pPr marL="175500" indent="-175500">
              <a:lnSpc>
                <a:spcPct val="120000"/>
              </a:lnSpc>
              <a:defRPr sz="1138"/>
            </a:lvl2pPr>
            <a:lvl3pPr marL="351000" indent="-175500">
              <a:lnSpc>
                <a:spcPct val="120000"/>
              </a:lnSpc>
              <a:defRPr sz="1138"/>
            </a:lvl3pPr>
            <a:lvl4pPr marL="526500" indent="-175500">
              <a:lnSpc>
                <a:spcPct val="120000"/>
              </a:lnSpc>
              <a:defRPr sz="1138"/>
            </a:lvl4pPr>
            <a:lvl5pPr marL="702000" indent="-175500">
              <a:lnSpc>
                <a:spcPct val="120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1E2109-7BFC-4F17-81BF-01827EE4C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345" y="493295"/>
            <a:ext cx="8891081" cy="848226"/>
          </a:xfrm>
        </p:spPr>
        <p:txBody>
          <a:bodyPr vert="horz"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1721984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" userDrawn="1">
          <p15:clr>
            <a:srgbClr val="A4A3A4"/>
          </p15:clr>
        </p15:guide>
        <p15:guide id="2" pos="2137" userDrawn="1">
          <p15:clr>
            <a:srgbClr val="A4A3A4"/>
          </p15:clr>
        </p15:guide>
        <p15:guide id="3" pos="4045" userDrawn="1">
          <p15:clr>
            <a:srgbClr val="A4A3A4"/>
          </p15:clr>
        </p15:guide>
        <p15:guide id="4" pos="4114" userDrawn="1">
          <p15:clr>
            <a:srgbClr val="A4A3A4"/>
          </p15:clr>
        </p15:guide>
        <p15:guide id="5" pos="5961" userDrawn="1">
          <p15:clr>
            <a:srgbClr val="A4A3A4"/>
          </p15:clr>
        </p15:guide>
        <p15:guide id="6" pos="2199" userDrawn="1">
          <p15:clr>
            <a:srgbClr val="A4A3A4"/>
          </p15:clr>
        </p15:guide>
        <p15:guide id="7" orient="horz" pos="4043" userDrawn="1">
          <p15:clr>
            <a:srgbClr val="A4A3A4"/>
          </p15:clr>
        </p15:guide>
        <p15:guide id="8" orient="horz" pos="1230" userDrawn="1">
          <p15:clr>
            <a:srgbClr val="A4A3A4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444444"/>
                </a:solidFill>
              </a:rPr>
              <a:t>Autumn 2025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44444"/>
                </a:solidFill>
              </a:rPr>
              <a:t>EPFL Railway systems and their transition - Peter Kummer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AD375-037F-43D0-B059-5172DA06796A}" type="slidenum">
              <a:rPr lang="de-CH" smtClean="0">
                <a:solidFill>
                  <a:srgbClr val="444444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444444"/>
              </a:solidFill>
            </a:endParaRP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343" y="3609022"/>
            <a:ext cx="2805182" cy="2809243"/>
          </a:xfrm>
        </p:spPr>
        <p:txBody>
          <a:bodyPr/>
          <a:lstStyle>
            <a:lvl1pPr>
              <a:lnSpc>
                <a:spcPct val="108000"/>
              </a:lnSpc>
              <a:defRPr sz="1138"/>
            </a:lvl1pPr>
            <a:lvl2pPr marL="175500" indent="-175500">
              <a:lnSpc>
                <a:spcPct val="108000"/>
              </a:lnSpc>
              <a:defRPr sz="1138"/>
            </a:lvl2pPr>
            <a:lvl3pPr marL="351000" indent="-175500">
              <a:lnSpc>
                <a:spcPct val="108000"/>
              </a:lnSpc>
              <a:defRPr sz="1138"/>
            </a:lvl3pPr>
            <a:lvl4pPr marL="526500" indent="-175500">
              <a:lnSpc>
                <a:spcPct val="108000"/>
              </a:lnSpc>
              <a:defRPr sz="1138"/>
            </a:lvl4pPr>
            <a:lvl5pPr marL="702000" indent="-175500">
              <a:lnSpc>
                <a:spcPct val="108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17701" y="3609019"/>
            <a:ext cx="2805182" cy="2809516"/>
          </a:xfrm>
        </p:spPr>
        <p:txBody>
          <a:bodyPr/>
          <a:lstStyle>
            <a:lvl1pPr>
              <a:lnSpc>
                <a:spcPct val="108000"/>
              </a:lnSpc>
              <a:defRPr sz="1138"/>
            </a:lvl1pPr>
            <a:lvl2pPr marL="175500" indent="-175500">
              <a:lnSpc>
                <a:spcPct val="108000"/>
              </a:lnSpc>
              <a:defRPr sz="1138"/>
            </a:lvl2pPr>
            <a:lvl3pPr marL="351000" indent="-175500">
              <a:lnSpc>
                <a:spcPct val="108000"/>
              </a:lnSpc>
              <a:defRPr sz="1138"/>
            </a:lvl3pPr>
            <a:lvl4pPr marL="526500" indent="-175500">
              <a:lnSpc>
                <a:spcPct val="108000"/>
              </a:lnSpc>
              <a:defRPr sz="1138"/>
            </a:lvl4pPr>
            <a:lvl5pPr marL="702000" indent="-175500">
              <a:lnSpc>
                <a:spcPct val="108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7343" y="584684"/>
            <a:ext cx="2805182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61C0B818-2BEB-4073-9963-0504D1649E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17699" y="584684"/>
            <a:ext cx="2805182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96D75994-F54D-48BC-B545-9E31EFD92B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62015" y="584684"/>
            <a:ext cx="2805182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09448057-5B77-4F6C-8ED5-F7160EEBC5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9072" y="3609019"/>
            <a:ext cx="2805182" cy="2809516"/>
          </a:xfrm>
        </p:spPr>
        <p:txBody>
          <a:bodyPr/>
          <a:lstStyle>
            <a:lvl1pPr>
              <a:lnSpc>
                <a:spcPct val="108000"/>
              </a:lnSpc>
              <a:defRPr sz="1138"/>
            </a:lvl1pPr>
            <a:lvl2pPr marL="175500" indent="-175500">
              <a:lnSpc>
                <a:spcPct val="108000"/>
              </a:lnSpc>
              <a:defRPr sz="1138"/>
            </a:lvl2pPr>
            <a:lvl3pPr marL="351000" indent="-175500">
              <a:lnSpc>
                <a:spcPct val="108000"/>
              </a:lnSpc>
              <a:defRPr sz="1138"/>
            </a:lvl3pPr>
            <a:lvl4pPr marL="526500" indent="-175500">
              <a:lnSpc>
                <a:spcPct val="108000"/>
              </a:lnSpc>
              <a:defRPr sz="1138"/>
            </a:lvl4pPr>
            <a:lvl5pPr marL="702000" indent="-175500">
              <a:lnSpc>
                <a:spcPct val="108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245386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 userDrawn="1">
          <p15:clr>
            <a:srgbClr val="A4A3A4"/>
          </p15:clr>
        </p15:guide>
        <p15:guide id="2" orient="horz" pos="2118" userDrawn="1">
          <p15:clr>
            <a:srgbClr val="A4A3A4"/>
          </p15:clr>
        </p15:guide>
        <p15:guide id="3" orient="horz" pos="4043" userDrawn="1">
          <p15:clr>
            <a:srgbClr val="A4A3A4"/>
          </p15:clr>
        </p15:guide>
        <p15:guide id="4" orient="horz" pos="368" userDrawn="1">
          <p15:clr>
            <a:srgbClr val="A4A3A4"/>
          </p15:clr>
        </p15:guide>
        <p15:guide id="5" pos="2128" userDrawn="1">
          <p15:clr>
            <a:srgbClr val="A4A3A4"/>
          </p15:clr>
        </p15:guide>
        <p15:guide id="6" pos="274" userDrawn="1">
          <p15:clr>
            <a:srgbClr val="A4A3A4"/>
          </p15:clr>
        </p15:guide>
        <p15:guide id="7" pos="2195" userDrawn="1">
          <p15:clr>
            <a:srgbClr val="A4A3A4"/>
          </p15:clr>
        </p15:guide>
        <p15:guide id="8" pos="5961" userDrawn="1">
          <p15:clr>
            <a:srgbClr val="A4A3A4"/>
          </p15:clr>
        </p15:guide>
        <p15:guide id="9" pos="4115" userDrawn="1">
          <p15:clr>
            <a:srgbClr val="A4A3A4"/>
          </p15:clr>
        </p15:guide>
        <p15:guide id="10" pos="4045" userDrawn="1">
          <p15:clr>
            <a:srgbClr val="A4A3A4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256" y="518009"/>
            <a:ext cx="8891081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444444"/>
                </a:solidFill>
              </a:rPr>
              <a:t>Autumn 2025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44444"/>
                </a:solidFill>
              </a:rPr>
              <a:t>EPFL Railway systems and their transition - Peter Kummer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AD375-037F-43D0-B059-5172DA06796A}" type="slidenum">
              <a:rPr lang="de-CH" smtClean="0">
                <a:solidFill>
                  <a:srgbClr val="444444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444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80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 userDrawn="1">
          <p15:clr>
            <a:srgbClr val="A4A3A4"/>
          </p15:clr>
        </p15:guide>
        <p15:guide id="2" orient="horz" pos="4043" userDrawn="1">
          <p15:clr>
            <a:srgbClr val="A4A3A4"/>
          </p15:clr>
        </p15:guide>
        <p15:guide id="3" pos="757" userDrawn="1">
          <p15:clr>
            <a:srgbClr val="A4A3A4"/>
          </p15:clr>
        </p15:guide>
        <p15:guide id="4" pos="5480" userDrawn="1">
          <p15:clr>
            <a:srgbClr val="A4A3A4"/>
          </p15:clr>
        </p15:guide>
        <p15:guide id="5" pos="5961" userDrawn="1">
          <p15:clr>
            <a:srgbClr val="A4A3A4"/>
          </p15:clr>
        </p15:guide>
        <p15:guide id="6" pos="283" userDrawn="1">
          <p15:clr>
            <a:srgbClr val="A4A3A4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SBB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444444"/>
                </a:solidFill>
              </a:rPr>
              <a:t>Autumn 2025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44444"/>
                </a:solidFill>
              </a:rPr>
              <a:t>EPFL Railway systems and their transition - Peter Kummer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AD375-037F-43D0-B059-5172DA06796A}" type="slidenum">
              <a:rPr lang="de-CH" smtClean="0">
                <a:solidFill>
                  <a:srgbClr val="444444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444444"/>
              </a:solidFill>
            </a:endParaRP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906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975"/>
            </a:lvl1pPr>
          </a:lstStyle>
          <a:p>
            <a:r>
              <a:rPr lang="de-CH" noProof="0"/>
              <a:t>Bild durch «</a:t>
            </a:r>
            <a:r>
              <a:rPr lang="de-CH" noProof="0" err="1"/>
              <a:t>drag</a:t>
            </a:r>
            <a:r>
              <a:rPr lang="de-CH" noProof="0"/>
              <a:t> and </a:t>
            </a:r>
            <a:r>
              <a:rPr lang="de-CH" noProof="0" err="1"/>
              <a:t>drop</a:t>
            </a:r>
            <a:r>
              <a:rPr lang="de-CH" noProof="0"/>
              <a:t>» in den Platzhalter ziehen.</a:t>
            </a:r>
            <a:br>
              <a:rPr lang="de-CH" noProof="0"/>
            </a:br>
            <a:r>
              <a:rPr lang="de-CH" noProof="0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576" y="2242616"/>
            <a:ext cx="9010849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6825" spc="146" baseline="0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Text hinzufügen.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D697C572-0C30-42E1-8099-4434D27642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7" y="288133"/>
            <a:ext cx="1412379" cy="195263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CH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520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" userDrawn="1">
          <p15:clr>
            <a:srgbClr val="A4A3A4"/>
          </p15:clr>
        </p15:guide>
        <p15:guide id="2" pos="5961" userDrawn="1">
          <p15:clr>
            <a:srgbClr val="A4A3A4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SBB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444444"/>
                </a:solidFill>
              </a:rPr>
              <a:t>Autumn 2025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44444"/>
                </a:solidFill>
              </a:rPr>
              <a:t>EPFL Railway systems and their transition - Peter Kummer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AD375-037F-43D0-B059-5172DA06796A}" type="slidenum">
              <a:rPr lang="de-CH" smtClean="0">
                <a:solidFill>
                  <a:srgbClr val="444444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444444"/>
              </a:solidFill>
            </a:endParaRP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906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975"/>
            </a:lvl1pPr>
          </a:lstStyle>
          <a:p>
            <a:r>
              <a:rPr lang="de-CH" noProof="0"/>
              <a:t>Bild durch «drag and drop» in den Platzhalter ziehen.</a:t>
            </a:r>
            <a:br>
              <a:rPr lang="de-CH" noProof="0"/>
            </a:br>
            <a:r>
              <a:rPr lang="de-CH" noProof="0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576" y="2242616"/>
            <a:ext cx="9010849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6825" spc="146" baseline="0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Text hinzufügen.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9E92CD1E-D16D-41A3-8E3B-BE988C7E3B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7" y="288133"/>
            <a:ext cx="1412379" cy="1952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CH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5635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" userDrawn="1">
          <p15:clr>
            <a:srgbClr val="A4A3A4"/>
          </p15:clr>
        </p15:guide>
        <p15:guide id="2" pos="5961" userDrawn="1">
          <p15:clr>
            <a:srgbClr val="A4A3A4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Autumn 2025</a:t>
            </a:r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EPFL Railway systems and their transition - Peter Kummer</a:t>
            </a:r>
            <a:endParaRPr lang="de-CH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08517FB4-1478-449A-B35A-0071DA5D763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7343" y="1949452"/>
            <a:ext cx="2038142" cy="4468253"/>
          </a:xfrm>
        </p:spPr>
        <p:txBody>
          <a:bodyPr/>
          <a:lstStyle>
            <a:lvl1pPr>
              <a:lnSpc>
                <a:spcPct val="120000"/>
              </a:lnSpc>
              <a:defRPr sz="1138"/>
            </a:lvl1pPr>
            <a:lvl2pPr marL="175500" indent="-175500">
              <a:lnSpc>
                <a:spcPct val="120000"/>
              </a:lnSpc>
              <a:defRPr sz="1138"/>
            </a:lvl2pPr>
            <a:lvl3pPr marL="351000" indent="-175500">
              <a:lnSpc>
                <a:spcPct val="120000"/>
              </a:lnSpc>
              <a:defRPr sz="1138"/>
            </a:lvl3pPr>
            <a:lvl4pPr marL="526500" indent="-175500">
              <a:lnSpc>
                <a:spcPct val="120000"/>
              </a:lnSpc>
              <a:defRPr sz="1138"/>
            </a:lvl4pPr>
            <a:lvl5pPr marL="702000" indent="-175500">
              <a:lnSpc>
                <a:spcPct val="120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1A4ABB4F-2517-43F4-A0FC-DCE0C692E8F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851656" y="1949452"/>
            <a:ext cx="2038142" cy="4468253"/>
          </a:xfrm>
        </p:spPr>
        <p:txBody>
          <a:bodyPr/>
          <a:lstStyle>
            <a:lvl1pPr>
              <a:lnSpc>
                <a:spcPct val="120000"/>
              </a:lnSpc>
              <a:defRPr sz="1138"/>
            </a:lvl1pPr>
            <a:lvl2pPr marL="175500" indent="-175500">
              <a:lnSpc>
                <a:spcPct val="120000"/>
              </a:lnSpc>
              <a:defRPr sz="1138"/>
            </a:lvl2pPr>
            <a:lvl3pPr marL="351000" indent="-175500">
              <a:lnSpc>
                <a:spcPct val="120000"/>
              </a:lnSpc>
              <a:defRPr sz="1138"/>
            </a:lvl3pPr>
            <a:lvl4pPr marL="526500" indent="-175500">
              <a:lnSpc>
                <a:spcPct val="120000"/>
              </a:lnSpc>
              <a:defRPr sz="1138"/>
            </a:lvl4pPr>
            <a:lvl5pPr marL="702000" indent="-175500">
              <a:lnSpc>
                <a:spcPct val="120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722827A8-E258-45E5-8ABC-AE4AE85283F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35970" y="1949452"/>
            <a:ext cx="2038142" cy="4468253"/>
          </a:xfrm>
        </p:spPr>
        <p:txBody>
          <a:bodyPr/>
          <a:lstStyle>
            <a:lvl1pPr>
              <a:lnSpc>
                <a:spcPct val="120000"/>
              </a:lnSpc>
              <a:defRPr sz="1138"/>
            </a:lvl1pPr>
            <a:lvl2pPr marL="175500" indent="-175500">
              <a:lnSpc>
                <a:spcPct val="120000"/>
              </a:lnSpc>
              <a:defRPr sz="1138"/>
            </a:lvl2pPr>
            <a:lvl3pPr marL="351000" indent="-175500">
              <a:lnSpc>
                <a:spcPct val="120000"/>
              </a:lnSpc>
              <a:defRPr sz="1138"/>
            </a:lvl3pPr>
            <a:lvl4pPr marL="526500" indent="-175500">
              <a:lnSpc>
                <a:spcPct val="120000"/>
              </a:lnSpc>
              <a:defRPr sz="1138"/>
            </a:lvl4pPr>
            <a:lvl5pPr marL="702000" indent="-175500">
              <a:lnSpc>
                <a:spcPct val="120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9B3F32E6-2F69-44D2-83C6-CD6AA4BEDA9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420283" y="1949452"/>
            <a:ext cx="2038142" cy="4468253"/>
          </a:xfrm>
        </p:spPr>
        <p:txBody>
          <a:bodyPr/>
          <a:lstStyle>
            <a:lvl1pPr>
              <a:lnSpc>
                <a:spcPct val="120000"/>
              </a:lnSpc>
              <a:defRPr sz="1138"/>
            </a:lvl1pPr>
            <a:lvl2pPr marL="175500" indent="-175500">
              <a:lnSpc>
                <a:spcPct val="120000"/>
              </a:lnSpc>
              <a:defRPr sz="1138"/>
            </a:lvl2pPr>
            <a:lvl3pPr marL="351000" indent="-175500">
              <a:lnSpc>
                <a:spcPct val="120000"/>
              </a:lnSpc>
              <a:defRPr sz="1138"/>
            </a:lvl3pPr>
            <a:lvl4pPr marL="526500" indent="-175500">
              <a:lnSpc>
                <a:spcPct val="120000"/>
              </a:lnSpc>
              <a:defRPr sz="1138"/>
            </a:lvl4pPr>
            <a:lvl5pPr marL="702000" indent="-175500">
              <a:lnSpc>
                <a:spcPct val="120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3DC29E0-21E5-4AA6-86AE-F91A144051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2839427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" userDrawn="1">
          <p15:clr>
            <a:srgbClr val="FBAE40"/>
          </p15:clr>
        </p15:guide>
        <p15:guide id="2" pos="5961" userDrawn="1">
          <p15:clr>
            <a:srgbClr val="FBAE40"/>
          </p15:clr>
        </p15:guide>
        <p15:guide id="3" pos="4603" userDrawn="1">
          <p15:clr>
            <a:srgbClr val="FBAE40"/>
          </p15:clr>
        </p15:guide>
        <p15:guide id="4" pos="4523" userDrawn="1">
          <p15:clr>
            <a:srgbClr val="FBAE40"/>
          </p15:clr>
        </p15:guide>
        <p15:guide id="5" pos="3166" userDrawn="1">
          <p15:clr>
            <a:srgbClr val="FBAE40"/>
          </p15:clr>
        </p15:guide>
        <p15:guide id="6" pos="3082" userDrawn="1">
          <p15:clr>
            <a:srgbClr val="FBAE40"/>
          </p15:clr>
        </p15:guide>
        <p15:guide id="7" pos="1647" userDrawn="1">
          <p15:clr>
            <a:srgbClr val="FBAE40"/>
          </p15:clr>
        </p15:guide>
        <p15:guide id="8" pos="1727" userDrawn="1">
          <p15:clr>
            <a:srgbClr val="FBAE40"/>
          </p15:clr>
        </p15:guide>
        <p15:guide id="9" orient="horz" pos="1228" userDrawn="1">
          <p15:clr>
            <a:srgbClr val="FBAE40"/>
          </p15:clr>
        </p15:guide>
        <p15:guide id="10" orient="horz" pos="4043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Autumn 2025</a:t>
            </a:r>
            <a:endParaRPr lang="de-CH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EPFL Railway systems and their transition - Peter Kummer</a:t>
            </a:r>
            <a:endParaRPr lang="de-CH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94798" y="1858879"/>
            <a:ext cx="5205198" cy="34063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8000"/>
              </a:lnSpc>
              <a:defRPr sz="1706" spc="33" baseline="0"/>
            </a:lvl1pPr>
            <a:lvl2pPr>
              <a:lnSpc>
                <a:spcPct val="108000"/>
              </a:lnSpc>
              <a:defRPr sz="1706" spc="33" baseline="0"/>
            </a:lvl2pPr>
            <a:lvl3pPr>
              <a:lnSpc>
                <a:spcPct val="108000"/>
              </a:lnSpc>
              <a:defRPr sz="1706" spc="33" baseline="0"/>
            </a:lvl3pPr>
            <a:lvl4pPr>
              <a:lnSpc>
                <a:spcPct val="108000"/>
              </a:lnSpc>
              <a:defRPr sz="1706" spc="33" baseline="0"/>
            </a:lvl4pPr>
            <a:lvl5pPr>
              <a:lnSpc>
                <a:spcPct val="108000"/>
              </a:lnSpc>
              <a:defRPr sz="1706" spc="33" baseline="0"/>
            </a:lvl5pPr>
            <a:lvl6pPr>
              <a:lnSpc>
                <a:spcPct val="108000"/>
              </a:lnSpc>
              <a:defRPr sz="1706" spc="33" baseline="0"/>
            </a:lvl6pPr>
          </a:lstStyle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C630BFD-331A-403A-85C7-C5A4F6E1DB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06005" y="1907005"/>
            <a:ext cx="1844002" cy="298383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03346D9-FB45-4867-A396-ED89DA2228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90319" y="5588671"/>
            <a:ext cx="5209679" cy="829595"/>
          </a:xfrm>
        </p:spPr>
        <p:txBody>
          <a:bodyPr/>
          <a:lstStyle>
            <a:lvl1pPr>
              <a:lnSpc>
                <a:spcPct val="114000"/>
              </a:lnSpc>
              <a:defRPr sz="1138" spc="33" baseline="0"/>
            </a:lvl1pPr>
            <a:lvl2pPr>
              <a:defRPr sz="1138"/>
            </a:lvl2pPr>
            <a:lvl3pPr>
              <a:defRPr sz="1138"/>
            </a:lvl3pPr>
            <a:lvl4pPr>
              <a:defRPr sz="1138"/>
            </a:lvl4pPr>
            <a:lvl5pPr>
              <a:defRPr sz="1138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CC01BC-AAA0-4D9D-9FD8-BCEC08761D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819534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7" userDrawn="1">
          <p15:clr>
            <a:srgbClr val="FBAE40"/>
          </p15:clr>
        </p15:guide>
        <p15:guide id="2" pos="5480" userDrawn="1">
          <p15:clr>
            <a:srgbClr val="FBAE40"/>
          </p15:clr>
        </p15:guide>
        <p15:guide id="3" orient="horz" pos="4043" userDrawn="1">
          <p15:clr>
            <a:srgbClr val="FBAE40"/>
          </p15:clr>
        </p15:guide>
        <p15:guide id="4" orient="horz" pos="1410" userDrawn="1">
          <p15:clr>
            <a:srgbClr val="FBAE40"/>
          </p15:clr>
        </p15:guide>
        <p15:guide id="5" pos="5961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 SBB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Autumn 2025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EPFL Railway systems and their transition - Peter Kummer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906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975"/>
            </a:lvl1pPr>
          </a:lstStyle>
          <a:p>
            <a:r>
              <a:rPr lang="de-CH"/>
              <a:t>Bild durch Klicken auf Symbol hinzufügen.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697480" y="1304858"/>
            <a:ext cx="5646589" cy="4251626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44715" y="4005067"/>
            <a:ext cx="3338155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138" spc="33" baseline="0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4715" y="2238375"/>
            <a:ext cx="3338155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4550" spc="81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AFC59C7-5313-481E-9BD9-0BB395093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7" y="288133"/>
            <a:ext cx="1412379" cy="195263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7129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 SBB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Autumn 2025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EPFL Railway systems and their transition - Peter Kummer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906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975"/>
            </a:lvl1pPr>
          </a:lstStyle>
          <a:p>
            <a:r>
              <a:rPr lang="de-CH"/>
              <a:t>Bild durch Klicken auf Symbol hinzufügen.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697480" y="1304858"/>
            <a:ext cx="5646589" cy="4251626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44715" y="4005067"/>
            <a:ext cx="3338155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138" spc="33" baseline="0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4715" y="2238375"/>
            <a:ext cx="3338155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4550" spc="81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AFC59C7-5313-481E-9BD9-0BB395093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7" y="288133"/>
            <a:ext cx="1412379" cy="1952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769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02134" y="1700808"/>
            <a:ext cx="7497862" cy="2258756"/>
          </a:xfrm>
        </p:spPr>
        <p:txBody>
          <a:bodyPr anchor="b"/>
          <a:lstStyle>
            <a:lvl1pPr algn="l">
              <a:lnSpc>
                <a:spcPct val="92000"/>
              </a:lnSpc>
              <a:defRPr sz="6825" spc="146" baseline="0"/>
            </a:lvl1pPr>
          </a:lstStyle>
          <a:p>
            <a:r>
              <a:rPr lang="de-CH"/>
              <a:t>Zwischentitel hinzufügen.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Autumn 2025</a:t>
            </a:r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EPFL Railway systems and their transition - Peter Kummer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BF9167-FA0E-41AA-AD3E-DD73E73C0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2134" y="4388991"/>
            <a:ext cx="7497862" cy="754313"/>
          </a:xfrm>
        </p:spPr>
        <p:txBody>
          <a:bodyPr/>
          <a:lstStyle>
            <a:lvl1pPr>
              <a:lnSpc>
                <a:spcPct val="92000"/>
              </a:lnSpc>
              <a:defRPr sz="1950" spc="146" baseline="0">
                <a:solidFill>
                  <a:schemeClr val="accent3"/>
                </a:solidFill>
              </a:defRPr>
            </a:lvl1pPr>
            <a:lvl2pPr>
              <a:defRPr sz="1950">
                <a:solidFill>
                  <a:schemeClr val="accent3"/>
                </a:solidFill>
              </a:defRPr>
            </a:lvl2pPr>
            <a:lvl3pPr>
              <a:defRPr sz="1950">
                <a:solidFill>
                  <a:schemeClr val="accent3"/>
                </a:solidFill>
              </a:defRPr>
            </a:lvl3pPr>
            <a:lvl4pPr>
              <a:defRPr sz="1950">
                <a:solidFill>
                  <a:schemeClr val="accent3"/>
                </a:solidFill>
              </a:defRPr>
            </a:lvl4pPr>
            <a:lvl5pPr>
              <a:defRPr sz="195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/>
              <a:t>Untertitel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219523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80" userDrawn="1">
          <p15:clr>
            <a:srgbClr val="FBAE40"/>
          </p15:clr>
        </p15:guide>
        <p15:guide id="2" pos="75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906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975"/>
            </a:lvl1pPr>
          </a:lstStyle>
          <a:p>
            <a:r>
              <a:rPr lang="de-CH" noProof="0"/>
              <a:t>Bild durch «drag and drop» in den Platzhalter ziehen.</a:t>
            </a:r>
            <a:br>
              <a:rPr lang="de-CH" noProof="0"/>
            </a:br>
            <a:r>
              <a:rPr lang="de-CH" noProof="0"/>
              <a:t>Bild gegebenenfalls in den Hintergrund stellen.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EA1A02B1-1978-4A3B-80F7-766D1FB44F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8258" y="288131"/>
            <a:ext cx="455970" cy="197644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CH" noProof="0"/>
              <a:t> 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8CF4041-AA59-42D9-BE67-DE9BDA6E92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8844" y="1736725"/>
            <a:ext cx="5914740" cy="3348038"/>
          </a:xfrm>
        </p:spPr>
        <p:txBody>
          <a:bodyPr anchor="ctr"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spcBef>
                <a:spcPts val="1463"/>
              </a:spcBef>
              <a:buFontTx/>
              <a:buNone/>
              <a:defRPr sz="1300">
                <a:solidFill>
                  <a:schemeClr val="bg1"/>
                </a:solidFill>
              </a:defRPr>
            </a:lvl2pPr>
          </a:lstStyle>
          <a:p>
            <a:pPr lvl="0"/>
            <a:r>
              <a:rPr lang="de-CH" noProof="0"/>
              <a:t>«Zitat hinzufügen»</a:t>
            </a:r>
          </a:p>
          <a:p>
            <a:pPr lvl="1"/>
            <a:r>
              <a:rPr lang="de-CH" noProof="0"/>
              <a:t>Zweite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157058-9CCA-4EAA-8D6E-1E10DBF3C026}" type="datetimeyyyy">
              <a:rPr lang="de-CH" noProof="0" smtClean="0"/>
              <a:pPr/>
              <a:t>2025</a:t>
            </a:fld>
            <a:endParaRPr lang="de-CH" noProof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SBB Division Abteilung und Bereich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345932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" userDrawn="1">
          <p15:clr>
            <a:srgbClr val="A4A3A4"/>
          </p15:clr>
        </p15:guide>
        <p15:guide id="2" pos="5961" userDrawn="1">
          <p15:clr>
            <a:srgbClr val="A4A3A4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titel gr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Autumn 2025</a:t>
            </a:r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EPFL Railway systems and their transition - Peter Kummer</a:t>
            </a:r>
            <a:endParaRPr lang="de-CH" noProof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C0D8B2-21FB-408E-8F45-4FF07F7C9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2134" y="1700808"/>
            <a:ext cx="7497862" cy="2258756"/>
          </a:xfrm>
        </p:spPr>
        <p:txBody>
          <a:bodyPr anchor="b"/>
          <a:lstStyle>
            <a:lvl1pPr algn="l">
              <a:lnSpc>
                <a:spcPct val="92000"/>
              </a:lnSpc>
              <a:defRPr sz="6825" spc="146" baseline="0"/>
            </a:lvl1pPr>
          </a:lstStyle>
          <a:p>
            <a:r>
              <a:rPr lang="de-CH" noProof="0"/>
              <a:t>Zwischentitel hinzufügen.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97D0A394-EC1C-44E9-9B81-C9A02683B8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2134" y="4388991"/>
            <a:ext cx="7497862" cy="754313"/>
          </a:xfrm>
        </p:spPr>
        <p:txBody>
          <a:bodyPr/>
          <a:lstStyle>
            <a:lvl1pPr>
              <a:lnSpc>
                <a:spcPct val="92000"/>
              </a:lnSpc>
              <a:defRPr sz="1950" spc="146" baseline="0">
                <a:solidFill>
                  <a:schemeClr val="accent3"/>
                </a:solidFill>
              </a:defRPr>
            </a:lvl1pPr>
            <a:lvl2pPr>
              <a:defRPr sz="1950">
                <a:solidFill>
                  <a:schemeClr val="accent3"/>
                </a:solidFill>
              </a:defRPr>
            </a:lvl2pPr>
            <a:lvl3pPr>
              <a:defRPr sz="1950">
                <a:solidFill>
                  <a:schemeClr val="accent3"/>
                </a:solidFill>
              </a:defRPr>
            </a:lvl3pPr>
            <a:lvl4pPr>
              <a:defRPr sz="1950">
                <a:solidFill>
                  <a:schemeClr val="accent3"/>
                </a:solidFill>
              </a:defRPr>
            </a:lvl4pPr>
            <a:lvl5pPr>
              <a:defRPr sz="195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CH" noProof="0"/>
              <a:t>Untertitel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4226944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80" userDrawn="1">
          <p15:clr>
            <a:srgbClr val="FBAE40"/>
          </p15:clr>
        </p15:guide>
        <p15:guide id="2" pos="757" userDrawn="1">
          <p15:clr>
            <a:srgbClr val="FBAE40"/>
          </p15:clr>
        </p15:guide>
        <p15:guide id="3" orient="horz" pos="1136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906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975"/>
            </a:lvl1pPr>
          </a:lstStyle>
          <a:p>
            <a:r>
              <a:rPr lang="de-CH" noProof="0"/>
              <a:t>Bild durch «drag and drop» in den Platzhalter ziehen.</a:t>
            </a:r>
            <a:br>
              <a:rPr lang="de-CH" noProof="0"/>
            </a:br>
            <a:r>
              <a:rPr lang="de-CH" noProof="0"/>
              <a:t>Bild gegebenenfalls in den Hintergrund stellen.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EA1A02B1-1978-4A3B-80F7-766D1FB44F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8258" y="288131"/>
            <a:ext cx="455970" cy="197644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CH" noProof="0"/>
              <a:t> 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8CF4041-AA59-42D9-BE67-DE9BDA6E92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8844" y="1736725"/>
            <a:ext cx="5914740" cy="3348038"/>
          </a:xfrm>
        </p:spPr>
        <p:txBody>
          <a:bodyPr anchor="ctr"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spcBef>
                <a:spcPts val="1463"/>
              </a:spcBef>
              <a:buFontTx/>
              <a:buNone/>
              <a:defRPr sz="1300">
                <a:solidFill>
                  <a:schemeClr val="bg1"/>
                </a:solidFill>
              </a:defRPr>
            </a:lvl2pPr>
          </a:lstStyle>
          <a:p>
            <a:pPr lvl="0"/>
            <a:r>
              <a:rPr lang="de-CH" noProof="0"/>
              <a:t>«Zitat hinzufügen»</a:t>
            </a:r>
          </a:p>
          <a:p>
            <a:pPr lvl="1"/>
            <a:r>
              <a:rPr lang="de-CH" noProof="0"/>
              <a:t>Zweite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Autumn 2025</a:t>
            </a:r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EPFL Railway systems and their transition - Peter Kummer</a:t>
            </a:r>
            <a:endParaRPr lang="de-CH" noProof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878311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" userDrawn="1">
          <p15:clr>
            <a:srgbClr val="FBAE40"/>
          </p15:clr>
        </p15:guide>
        <p15:guide id="2" pos="5961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Autumn 2025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EPFL Railway systems and their transition - Peter Kummer</a:t>
            </a:r>
            <a:endParaRPr lang="de-CH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7591" y="1949450"/>
            <a:ext cx="8860834" cy="4467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18275" indent="-418275"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2258517" algn="l"/>
              </a:tabLst>
              <a:defRPr/>
            </a:lvl1pPr>
            <a:lvl2pPr marL="701675" indent="-291505">
              <a:spcAft>
                <a:spcPts val="0"/>
              </a:spcAft>
              <a:defRPr/>
            </a:lvl2pPr>
            <a:lvl3pPr marL="994500">
              <a:spcAft>
                <a:spcPts val="0"/>
              </a:spcAft>
              <a:defRPr/>
            </a:lvl3pPr>
            <a:lvl4pPr marL="1287000">
              <a:spcAft>
                <a:spcPts val="0"/>
              </a:spcAft>
              <a:defRPr/>
            </a:lvl4pPr>
            <a:lvl5pPr marL="1579500">
              <a:spcAft>
                <a:spcPts val="0"/>
              </a:spcAft>
              <a:defRPr/>
            </a:lvl5pPr>
            <a:lvl6pPr marL="702000" indent="-291505">
              <a:spcAft>
                <a:spcPts val="0"/>
              </a:spcAft>
              <a:defRPr/>
            </a:lvl6pPr>
          </a:lstStyle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A05E9B-3600-457E-9428-1EB1B6893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678134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7" userDrawn="1">
          <p15:clr>
            <a:srgbClr val="FBAE40"/>
          </p15:clr>
        </p15:guide>
        <p15:guide id="2" pos="5480" userDrawn="1">
          <p15:clr>
            <a:srgbClr val="FBAE40"/>
          </p15:clr>
        </p15:guide>
        <p15:guide id="3" orient="horz" pos="1228" userDrawn="1">
          <p15:clr>
            <a:srgbClr val="FBAE40"/>
          </p15:clr>
        </p15:guide>
        <p15:guide id="4" orient="horz" pos="404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EA3DBB68-0F3E-4EF1-88C2-B9639789CB5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906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975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D02E2-A28A-4103-A912-AEBEEDFF1E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06004" y="1949453"/>
            <a:ext cx="7493993" cy="4467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Autumn 2025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EPFL Railway systems and their transition - Peter Kummer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D8A3E21-9730-4EEA-9E2B-14BFA2EF2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Titel hinzufügen.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00B82B8F-16BF-4FCA-AE87-5EEA8E91DF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8258" y="288131"/>
            <a:ext cx="455970" cy="197644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8246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6" userDrawn="1">
          <p15:clr>
            <a:srgbClr val="FBAE40"/>
          </p15:clr>
        </p15:guide>
        <p15:guide id="2" pos="5480" userDrawn="1">
          <p15:clr>
            <a:srgbClr val="FBAE40"/>
          </p15:clr>
        </p15:guide>
        <p15:guide id="3" orient="horz" pos="1228" userDrawn="1">
          <p15:clr>
            <a:srgbClr val="FBAE40"/>
          </p15:clr>
        </p15:guide>
        <p15:guide id="4" orient="horz" pos="4043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0535083-0530-DA4C-88E5-6E04F0A869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7839366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6" imgH="426" progId="TCLayout.ActiveDocument.1">
                  <p:embed/>
                </p:oleObj>
              </mc:Choice>
              <mc:Fallback>
                <p:oleObj name="think-cell Folie" r:id="rId3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0535083-0530-DA4C-88E5-6E04F0A869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Autumn 2025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EPFL Railway systems and their transition - Peter Kummer</a:t>
            </a:r>
            <a:endParaRPr lang="de-CH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7591" y="1949450"/>
            <a:ext cx="8860835" cy="4467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3381568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7" userDrawn="1">
          <p15:clr>
            <a:srgbClr val="FBAE40"/>
          </p15:clr>
        </p15:guide>
        <p15:guide id="2" pos="5480" userDrawn="1">
          <p15:clr>
            <a:srgbClr val="FBAE40"/>
          </p15:clr>
        </p15:guide>
        <p15:guide id="3" orient="horz" pos="4043" userDrawn="1">
          <p15:clr>
            <a:srgbClr val="FBAE40"/>
          </p15:clr>
        </p15:guide>
        <p15:guide id="4" orient="horz" pos="1228" userDrawn="1">
          <p15:clr>
            <a:srgbClr val="FBAE40"/>
          </p15:clr>
        </p15:guide>
        <p15:guide id="5" pos="5961" userDrawn="1">
          <p15:clr>
            <a:srgbClr val="FBAE40"/>
          </p15:clr>
        </p15:guide>
        <p15:guide id="6" pos="280" userDrawn="1">
          <p15:clr>
            <a:srgbClr val="FBAE40"/>
          </p15:clr>
        </p15:guide>
        <p15:guide id="7" orient="horz" pos="845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 gr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Autumn 2025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EPFL Railway systems and their transition - Peter Kummer</a:t>
            </a:r>
            <a:endParaRPr lang="de-CH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585" y="1949450"/>
            <a:ext cx="7491413" cy="4467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707474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3" userDrawn="1">
          <p15:clr>
            <a:srgbClr val="FBAE40"/>
          </p15:clr>
        </p15:guide>
        <p15:guide id="2" orient="horz" pos="1228" userDrawn="1">
          <p15:clr>
            <a:srgbClr val="FBAE40"/>
          </p15:clr>
        </p15:guide>
        <p15:guide id="3" pos="757" userDrawn="1">
          <p15:clr>
            <a:srgbClr val="FBAE40"/>
          </p15:clr>
        </p15:guide>
        <p15:guide id="4" pos="5480" userDrawn="1">
          <p15:clr>
            <a:srgbClr val="FBAE40"/>
          </p15:clr>
        </p15:guide>
        <p15:guide id="5" pos="5961" userDrawn="1">
          <p15:clr>
            <a:srgbClr val="FBAE40"/>
          </p15:clr>
        </p15:guide>
        <p15:guide id="6" pos="280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E5F128E-AB6C-A0BC-C007-E4E31364EA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3608867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6" imgH="426" progId="TCLayout.ActiveDocument.1">
                  <p:embed/>
                </p:oleObj>
              </mc:Choice>
              <mc:Fallback>
                <p:oleObj name="think-cell Folie" r:id="rId3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5F128E-AB6C-A0BC-C007-E4E31364EA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5A4905AD-A233-4987-BCB0-879019B593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38632" y="1949453"/>
            <a:ext cx="3885836" cy="4468525"/>
          </a:xfrm>
        </p:spPr>
        <p:txBody>
          <a:bodyPr/>
          <a:lstStyle>
            <a:lvl1pPr>
              <a:lnSpc>
                <a:spcPct val="120000"/>
              </a:lnSpc>
              <a:defRPr sz="1138"/>
            </a:lvl1pPr>
            <a:lvl2pPr marL="175500" indent="-175500">
              <a:lnSpc>
                <a:spcPct val="120000"/>
              </a:lnSpc>
              <a:defRPr sz="1138"/>
            </a:lvl2pPr>
            <a:lvl3pPr marL="351000" indent="-175500">
              <a:lnSpc>
                <a:spcPct val="120000"/>
              </a:lnSpc>
              <a:defRPr sz="1138"/>
            </a:lvl3pPr>
            <a:lvl4pPr marL="526500" indent="-175500">
              <a:lnSpc>
                <a:spcPct val="120000"/>
              </a:lnSpc>
              <a:defRPr sz="1138"/>
            </a:lvl4pPr>
            <a:lvl5pPr marL="702000" indent="-175500">
              <a:lnSpc>
                <a:spcPct val="120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Autumn 2025</a:t>
            </a:r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EPFL Railway systems and their transition - Peter Kummer</a:t>
            </a:r>
            <a:endParaRPr lang="de-CH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1F11053E-81B7-4186-9FFA-9CB036BA38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65290" y="1949739"/>
            <a:ext cx="3885836" cy="4468525"/>
          </a:xfrm>
        </p:spPr>
        <p:txBody>
          <a:bodyPr/>
          <a:lstStyle>
            <a:lvl1pPr>
              <a:lnSpc>
                <a:spcPct val="120000"/>
              </a:lnSpc>
              <a:defRPr sz="1138"/>
            </a:lvl1pPr>
            <a:lvl2pPr marL="175419" indent="-175419">
              <a:lnSpc>
                <a:spcPct val="120000"/>
              </a:lnSpc>
              <a:defRPr sz="1138"/>
            </a:lvl2pPr>
            <a:lvl3pPr marL="351000" indent="-175500">
              <a:lnSpc>
                <a:spcPct val="120000"/>
              </a:lnSpc>
              <a:defRPr sz="1138"/>
            </a:lvl3pPr>
            <a:lvl4pPr marL="526500" indent="-175500">
              <a:lnSpc>
                <a:spcPct val="120000"/>
              </a:lnSpc>
              <a:defRPr sz="1138"/>
            </a:lvl4pPr>
            <a:lvl5pPr marL="702000" indent="-175500">
              <a:lnSpc>
                <a:spcPct val="120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B4E90F-33B6-4714-8C8A-C32FF3072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290" y="493295"/>
            <a:ext cx="7959179" cy="848226"/>
          </a:xfrm>
        </p:spPr>
        <p:txBody>
          <a:bodyPr vert="horz"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388576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53" userDrawn="1">
          <p15:clr>
            <a:srgbClr val="FBAE40"/>
          </p15:clr>
        </p15:guide>
        <p15:guide id="2" pos="2977" userDrawn="1">
          <p15:clr>
            <a:srgbClr val="FBAE40"/>
          </p15:clr>
        </p15:guide>
        <p15:guide id="4" pos="757" userDrawn="1">
          <p15:clr>
            <a:srgbClr val="FBAE40"/>
          </p15:clr>
        </p15:guide>
        <p15:guide id="5" orient="horz" pos="1228" userDrawn="1">
          <p15:clr>
            <a:srgbClr val="FBAE40"/>
          </p15:clr>
        </p15:guide>
        <p15:guide id="6" orient="horz" pos="4043" userDrawn="1">
          <p15:clr>
            <a:srgbClr val="FBAE40"/>
          </p15:clr>
        </p15:guide>
        <p15:guide id="7" pos="5961" userDrawn="1">
          <p15:clr>
            <a:srgbClr val="FBAE40"/>
          </p15:clr>
        </p15:guide>
        <p15:guide id="8" pos="5376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Autumn 2025</a:t>
            </a:r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EPFL Railway systems and their transition - Peter Kummer</a:t>
            </a:r>
            <a:endParaRPr lang="de-CH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2D1D70FF-B73A-44D8-AF52-B86C90DE410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7343" y="1949450"/>
            <a:ext cx="2818132" cy="4469085"/>
          </a:xfrm>
        </p:spPr>
        <p:txBody>
          <a:bodyPr/>
          <a:lstStyle>
            <a:lvl1pPr>
              <a:lnSpc>
                <a:spcPct val="120000"/>
              </a:lnSpc>
              <a:defRPr sz="1138"/>
            </a:lvl1pPr>
            <a:lvl2pPr marL="175500" indent="-175500">
              <a:lnSpc>
                <a:spcPct val="120000"/>
              </a:lnSpc>
              <a:defRPr sz="1138"/>
            </a:lvl2pPr>
            <a:lvl3pPr marL="351000" indent="-175500">
              <a:lnSpc>
                <a:spcPct val="120000"/>
              </a:lnSpc>
              <a:defRPr sz="1138"/>
            </a:lvl3pPr>
            <a:lvl4pPr marL="526500" indent="-175500">
              <a:lnSpc>
                <a:spcPct val="120000"/>
              </a:lnSpc>
              <a:defRPr sz="1138"/>
            </a:lvl4pPr>
            <a:lvl5pPr marL="702000" indent="-175500">
              <a:lnSpc>
                <a:spcPct val="120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E296DA4F-01FE-48FF-9EB9-85CF5BF01B6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03818" y="1949450"/>
            <a:ext cx="2818132" cy="4469085"/>
          </a:xfrm>
        </p:spPr>
        <p:txBody>
          <a:bodyPr/>
          <a:lstStyle>
            <a:lvl1pPr>
              <a:lnSpc>
                <a:spcPct val="120000"/>
              </a:lnSpc>
              <a:defRPr sz="1138"/>
            </a:lvl1pPr>
            <a:lvl2pPr marL="175500" indent="-175500">
              <a:lnSpc>
                <a:spcPct val="120000"/>
              </a:lnSpc>
              <a:defRPr sz="1138"/>
            </a:lvl2pPr>
            <a:lvl3pPr marL="351000" indent="-175500">
              <a:lnSpc>
                <a:spcPct val="120000"/>
              </a:lnSpc>
              <a:defRPr sz="1138"/>
            </a:lvl3pPr>
            <a:lvl4pPr marL="526500" indent="-175500">
              <a:lnSpc>
                <a:spcPct val="120000"/>
              </a:lnSpc>
              <a:defRPr sz="1138"/>
            </a:lvl4pPr>
            <a:lvl5pPr marL="702000" indent="-175500">
              <a:lnSpc>
                <a:spcPct val="120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05EF66CD-E082-4DD4-AF19-1277D4B0BAA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640293" y="1949450"/>
            <a:ext cx="2818132" cy="4469085"/>
          </a:xfrm>
        </p:spPr>
        <p:txBody>
          <a:bodyPr/>
          <a:lstStyle>
            <a:lvl1pPr>
              <a:lnSpc>
                <a:spcPct val="120000"/>
              </a:lnSpc>
              <a:defRPr sz="1138"/>
            </a:lvl1pPr>
            <a:lvl2pPr marL="175500" indent="-175500">
              <a:lnSpc>
                <a:spcPct val="120000"/>
              </a:lnSpc>
              <a:defRPr sz="1138"/>
            </a:lvl2pPr>
            <a:lvl3pPr marL="351000" indent="-175500">
              <a:lnSpc>
                <a:spcPct val="120000"/>
              </a:lnSpc>
              <a:defRPr sz="1138"/>
            </a:lvl3pPr>
            <a:lvl4pPr marL="526500" indent="-175500">
              <a:lnSpc>
                <a:spcPct val="120000"/>
              </a:lnSpc>
              <a:defRPr sz="1138"/>
            </a:lvl4pPr>
            <a:lvl5pPr marL="702000" indent="-175500">
              <a:lnSpc>
                <a:spcPct val="120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1E2109-7BFC-4F17-81BF-01827EE4C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804645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" userDrawn="1">
          <p15:clr>
            <a:srgbClr val="FBAE40"/>
          </p15:clr>
        </p15:guide>
        <p15:guide id="2" pos="2137" userDrawn="1">
          <p15:clr>
            <a:srgbClr val="FBAE40"/>
          </p15:clr>
        </p15:guide>
        <p15:guide id="3" pos="4045" userDrawn="1">
          <p15:clr>
            <a:srgbClr val="FBAE40"/>
          </p15:clr>
        </p15:guide>
        <p15:guide id="4" pos="4114" userDrawn="1">
          <p15:clr>
            <a:srgbClr val="FBAE40"/>
          </p15:clr>
        </p15:guide>
        <p15:guide id="5" pos="5961" userDrawn="1">
          <p15:clr>
            <a:srgbClr val="FBAE40"/>
          </p15:clr>
        </p15:guide>
        <p15:guide id="6" pos="2199" userDrawn="1">
          <p15:clr>
            <a:srgbClr val="FBAE40"/>
          </p15:clr>
        </p15:guide>
        <p15:guide id="7" orient="horz" pos="4043" userDrawn="1">
          <p15:clr>
            <a:srgbClr val="FBAE40"/>
          </p15:clr>
        </p15:guide>
        <p15:guide id="8" orient="horz" pos="1228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u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A604AAC-E014-6DA7-708F-300E92483C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9417786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6" imgH="426" progId="TCLayout.ActiveDocument.1">
                  <p:embed/>
                </p:oleObj>
              </mc:Choice>
              <mc:Fallback>
                <p:oleObj name="think-cell Folie" r:id="rId3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A604AAC-E014-6DA7-708F-300E92483C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Autumn 2025</a:t>
            </a:r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EPFL Railway systems and their transition - Peter Kummer</a:t>
            </a:r>
            <a:endParaRPr lang="de-CH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5729" y="1949451"/>
            <a:ext cx="3624268" cy="4325018"/>
          </a:xfrm>
        </p:spPr>
        <p:txBody>
          <a:bodyPr/>
          <a:lstStyle>
            <a:lvl1pPr>
              <a:lnSpc>
                <a:spcPct val="108000"/>
              </a:lnSpc>
              <a:defRPr sz="1138"/>
            </a:lvl1pPr>
            <a:lvl2pPr marL="175500" indent="-175500">
              <a:lnSpc>
                <a:spcPct val="108000"/>
              </a:lnSpc>
              <a:defRPr sz="1138"/>
            </a:lvl2pPr>
            <a:lvl3pPr marL="351000" indent="-175500">
              <a:lnSpc>
                <a:spcPct val="108000"/>
              </a:lnSpc>
              <a:defRPr sz="1138"/>
            </a:lvl3pPr>
            <a:lvl4pPr marL="526500" indent="-175500">
              <a:lnSpc>
                <a:spcPct val="108000"/>
              </a:lnSpc>
              <a:defRPr sz="1138"/>
            </a:lvl4pPr>
            <a:lvl5pPr marL="702000" indent="-175500">
              <a:lnSpc>
                <a:spcPct val="108000"/>
              </a:lnSpc>
              <a:defRPr sz="1138"/>
            </a:lvl5pPr>
            <a:lvl6pPr marL="175500" indent="-175500"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1DE798-3315-46D1-8982-1EC3DCDA1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591" y="493295"/>
            <a:ext cx="8102406" cy="848226"/>
          </a:xfrm>
        </p:spPr>
        <p:txBody>
          <a:bodyPr vert="horz"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F5AB9AC5-9618-4880-9803-18A1618DB5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7592" y="1948781"/>
            <a:ext cx="4310265" cy="432501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20333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 userDrawn="1">
          <p15:clr>
            <a:srgbClr val="FBAE40"/>
          </p15:clr>
        </p15:guide>
        <p15:guide id="2" orient="horz" pos="3952" userDrawn="1">
          <p15:clr>
            <a:srgbClr val="FBAE40"/>
          </p15:clr>
        </p15:guide>
        <p15:guide id="3" pos="3562" userDrawn="1">
          <p15:clr>
            <a:srgbClr val="FBAE40"/>
          </p15:clr>
        </p15:guide>
        <p15:guide id="4" pos="5961" userDrawn="1">
          <p15:clr>
            <a:srgbClr val="FBAE40"/>
          </p15:clr>
        </p15:guide>
        <p15:guide id="5" pos="4107" userDrawn="1">
          <p15:clr>
            <a:srgbClr val="FBAE40"/>
          </p15:clr>
        </p15:guide>
        <p15:guide id="6" pos="3092" userDrawn="1">
          <p15:clr>
            <a:srgbClr val="FBAE40"/>
          </p15:clr>
        </p15:guide>
        <p15:guide id="7" pos="375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u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Autumn 2025</a:t>
            </a:r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EPFL Railway systems and their transition - Peter Kummer</a:t>
            </a:r>
            <a:endParaRPr lang="de-CH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28347" y="1949451"/>
            <a:ext cx="4130079" cy="4325018"/>
          </a:xfrm>
        </p:spPr>
        <p:txBody>
          <a:bodyPr/>
          <a:lstStyle>
            <a:lvl1pPr>
              <a:lnSpc>
                <a:spcPct val="112000"/>
              </a:lnSpc>
              <a:defRPr sz="1138"/>
            </a:lvl1pPr>
            <a:lvl2pPr marL="175500" indent="-175500">
              <a:lnSpc>
                <a:spcPct val="112000"/>
              </a:lnSpc>
              <a:defRPr sz="1138"/>
            </a:lvl2pPr>
            <a:lvl3pPr marL="351000" indent="-175500">
              <a:lnSpc>
                <a:spcPct val="112000"/>
              </a:lnSpc>
              <a:defRPr sz="1138"/>
            </a:lvl3pPr>
            <a:lvl4pPr marL="526500" indent="-175500">
              <a:lnSpc>
                <a:spcPct val="112000"/>
              </a:lnSpc>
              <a:defRPr sz="1138"/>
            </a:lvl4pPr>
            <a:lvl5pPr marL="702000" indent="-175500">
              <a:lnSpc>
                <a:spcPct val="112000"/>
              </a:lnSpc>
              <a:defRPr sz="1138"/>
            </a:lvl5pPr>
            <a:lvl6pPr marL="175500" indent="-175500">
              <a:lnSpc>
                <a:spcPct val="112000"/>
              </a:lnSpc>
              <a:defRPr sz="1138"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283C3B8-4DFA-49C0-B021-CB0D9481CF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575" y="584684"/>
            <a:ext cx="4451800" cy="277230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6C4C6B99-9B0B-4488-BFD9-0201BA21A7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575" y="3501492"/>
            <a:ext cx="4451800" cy="277230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8C76682-594C-451F-B868-929E3C271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8344" y="493295"/>
            <a:ext cx="3371652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2334223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 userDrawn="1">
          <p15:clr>
            <a:srgbClr val="FBAE40"/>
          </p15:clr>
        </p15:guide>
        <p15:guide id="2" orient="horz" pos="3952" userDrawn="1">
          <p15:clr>
            <a:srgbClr val="FBAE40"/>
          </p15:clr>
        </p15:guide>
        <p15:guide id="3" pos="3092" userDrawn="1">
          <p15:clr>
            <a:srgbClr val="FBAE40"/>
          </p15:clr>
        </p15:guide>
        <p15:guide id="4" pos="5961" userDrawn="1">
          <p15:clr>
            <a:srgbClr val="FBAE40"/>
          </p15:clr>
        </p15:guide>
        <p15:guide id="5" pos="3356" userDrawn="1">
          <p15:clr>
            <a:srgbClr val="FBAE40"/>
          </p15:clr>
        </p15:guide>
        <p15:guide id="6" pos="280" userDrawn="1">
          <p15:clr>
            <a:srgbClr val="FBAE40"/>
          </p15:clr>
        </p15:guide>
        <p15:guide id="7" orient="horz" pos="2118" userDrawn="1">
          <p15:clr>
            <a:srgbClr val="FBAE40"/>
          </p15:clr>
        </p15:guide>
        <p15:guide id="8" orient="horz" pos="220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08585" y="1949450"/>
            <a:ext cx="7491413" cy="4467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18275" indent="-418275"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2258517" algn="l"/>
              </a:tabLst>
              <a:defRPr/>
            </a:lvl1pPr>
            <a:lvl2pPr marL="701675" indent="-291505">
              <a:spcAft>
                <a:spcPts val="0"/>
              </a:spcAft>
              <a:defRPr/>
            </a:lvl2pPr>
            <a:lvl3pPr marL="994500">
              <a:spcAft>
                <a:spcPts val="0"/>
              </a:spcAft>
              <a:defRPr/>
            </a:lvl3pPr>
            <a:lvl4pPr marL="1287000">
              <a:spcAft>
                <a:spcPts val="0"/>
              </a:spcAft>
              <a:defRPr/>
            </a:lvl4pPr>
            <a:lvl5pPr marL="1579500">
              <a:spcAft>
                <a:spcPts val="0"/>
              </a:spcAft>
              <a:defRPr/>
            </a:lvl5pPr>
            <a:lvl6pPr marL="702000" indent="-291505">
              <a:spcAft>
                <a:spcPts val="0"/>
              </a:spcAft>
              <a:defRPr/>
            </a:lvl6pPr>
          </a:lstStyle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A05E9B-3600-457E-9428-1EB1B6893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6724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1" userDrawn="1">
          <p15:clr>
            <a:srgbClr val="A4A3A4"/>
          </p15:clr>
        </p15:guide>
        <p15:guide id="2" pos="5480" userDrawn="1">
          <p15:clr>
            <a:srgbClr val="A4A3A4"/>
          </p15:clr>
        </p15:guide>
        <p15:guide id="3" orient="horz" pos="1230" userDrawn="1">
          <p15:clr>
            <a:srgbClr val="A4A3A4"/>
          </p15:clr>
        </p15:guide>
        <p15:guide id="4" orient="horz" pos="4043" userDrawn="1">
          <p15:clr>
            <a:srgbClr val="A4A3A4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044" y="1046922"/>
            <a:ext cx="2925000" cy="522798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61C0B818-2BEB-4073-9963-0504D1649E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89233" y="1046922"/>
            <a:ext cx="2925000" cy="522798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96D75994-F54D-48BC-B545-9E31EFD92B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33423" y="1046922"/>
            <a:ext cx="2925000" cy="522798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Autumn 2025</a:t>
            </a:r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EPFL Railway systems and their transition - Peter Kummer</a:t>
            </a:r>
            <a:endParaRPr lang="de-CH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8D7BA7E7-E234-4A0A-84DE-57AA9B9057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044" y="538433"/>
            <a:ext cx="2925000" cy="262689"/>
          </a:xfrm>
        </p:spPr>
        <p:txBody>
          <a:bodyPr/>
          <a:lstStyle>
            <a:lvl1pPr>
              <a:defRPr sz="1300"/>
            </a:lvl1pPr>
          </a:lstStyle>
          <a:p>
            <a:r>
              <a:rPr lang="de-CH" noProof="0"/>
              <a:t>Titel hinzufügen.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6BE1D084-20F1-40AB-A68B-EA733A683D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5158" y="538433"/>
            <a:ext cx="2925000" cy="262689"/>
          </a:xfrm>
        </p:spPr>
        <p:txBody>
          <a:bodyPr/>
          <a:lstStyle>
            <a:lvl1pPr>
              <a:defRPr sz="1300" spc="49" baseline="0">
                <a:solidFill>
                  <a:schemeClr val="accent3"/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CH" noProof="0"/>
              <a:t>Titel hinzufügen.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38CE26F8-95BC-41DC-8383-7DFCBA2157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38503" y="538433"/>
            <a:ext cx="2161494" cy="262689"/>
          </a:xfrm>
        </p:spPr>
        <p:txBody>
          <a:bodyPr/>
          <a:lstStyle>
            <a:lvl1pPr>
              <a:defRPr sz="1300" spc="49" baseline="0">
                <a:solidFill>
                  <a:schemeClr val="accent3"/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CH" noProof="0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3414038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 userDrawn="1">
          <p15:clr>
            <a:srgbClr val="FBAE40"/>
          </p15:clr>
        </p15:guide>
        <p15:guide id="2" orient="horz" pos="2118" userDrawn="1">
          <p15:clr>
            <a:srgbClr val="FBAE40"/>
          </p15:clr>
        </p15:guide>
        <p15:guide id="3" orient="horz" pos="4043" userDrawn="1">
          <p15:clr>
            <a:srgbClr val="FBAE40"/>
          </p15:clr>
        </p15:guide>
        <p15:guide id="4" orient="horz" pos="368" userDrawn="1">
          <p15:clr>
            <a:srgbClr val="FBAE40"/>
          </p15:clr>
        </p15:guide>
        <p15:guide id="5" pos="2128" userDrawn="1">
          <p15:clr>
            <a:srgbClr val="FBAE40"/>
          </p15:clr>
        </p15:guide>
        <p15:guide id="6" pos="274" userDrawn="1">
          <p15:clr>
            <a:srgbClr val="FBAE40"/>
          </p15:clr>
        </p15:guide>
        <p15:guide id="7" pos="2195" userDrawn="1">
          <p15:clr>
            <a:srgbClr val="FBAE40"/>
          </p15:clr>
        </p15:guide>
        <p15:guide id="8" pos="5961" userDrawn="1">
          <p15:clr>
            <a:srgbClr val="FBAE40"/>
          </p15:clr>
        </p15:guide>
        <p15:guide id="9" pos="4114" userDrawn="1">
          <p15:clr>
            <a:srgbClr val="FBAE40"/>
          </p15:clr>
        </p15:guide>
        <p15:guide id="10" pos="4045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hlussfolie SBB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Autumn 2025</a:t>
            </a:r>
            <a:endParaRPr lang="de-CH" noProof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EPFL Railway systems and their transition - Peter Kummer</a:t>
            </a:r>
            <a:endParaRPr lang="de-CH" noProof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906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975"/>
            </a:lvl1pPr>
          </a:lstStyle>
          <a:p>
            <a:r>
              <a:rPr lang="de-CH" noProof="0"/>
              <a:t>Bild durch «drag and drop» in den Platzhalter ziehen.</a:t>
            </a:r>
            <a:br>
              <a:rPr lang="de-CH" noProof="0"/>
            </a:br>
            <a:r>
              <a:rPr lang="de-CH" noProof="0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576" y="2242616"/>
            <a:ext cx="9010849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6825" spc="146" baseline="0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Text hinzufügen.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D697C572-0C30-42E1-8099-4434D27642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7" y="288133"/>
            <a:ext cx="1412379" cy="195263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CH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2949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" userDrawn="1">
          <p15:clr>
            <a:srgbClr val="FBAE40"/>
          </p15:clr>
        </p15:guide>
        <p15:guide id="2" pos="5961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hlussfolie SBB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Autumn 2025</a:t>
            </a:r>
            <a:endParaRPr lang="de-CH" noProof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EPFL Railway systems and their transition - Peter Kummer</a:t>
            </a:r>
            <a:endParaRPr lang="de-CH" noProof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906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975"/>
            </a:lvl1pPr>
          </a:lstStyle>
          <a:p>
            <a:r>
              <a:rPr lang="de-CH" noProof="0"/>
              <a:t>Bild durch «drag and drop» in den Platzhalter ziehen.</a:t>
            </a:r>
            <a:br>
              <a:rPr lang="de-CH" noProof="0"/>
            </a:br>
            <a:r>
              <a:rPr lang="de-CH" noProof="0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576" y="2242616"/>
            <a:ext cx="9010849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6825" spc="146" baseline="0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Text hinzufügen.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9E92CD1E-D16D-41A3-8E3B-BE988C7E3B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7" y="288133"/>
            <a:ext cx="1412379" cy="1952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CH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6665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" userDrawn="1">
          <p15:clr>
            <a:srgbClr val="FBAE40"/>
          </p15:clr>
        </p15:guide>
        <p15:guide id="2" pos="5961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valdi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5A4905AD-A233-4987-BCB0-879019B593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17509" y="1638653"/>
            <a:ext cx="2740917" cy="4779324"/>
          </a:xfrm>
        </p:spPr>
        <p:txBody>
          <a:bodyPr/>
          <a:lstStyle>
            <a:lvl1pPr>
              <a:lnSpc>
                <a:spcPct val="114000"/>
              </a:lnSpc>
              <a:defRPr sz="1463"/>
            </a:lvl1pPr>
            <a:lvl2pPr marL="175496" indent="-175496">
              <a:lnSpc>
                <a:spcPct val="114000"/>
              </a:lnSpc>
              <a:defRPr sz="1463"/>
            </a:lvl2pPr>
            <a:lvl3pPr marL="350991" indent="-175496">
              <a:lnSpc>
                <a:spcPct val="114000"/>
              </a:lnSpc>
              <a:defRPr sz="1463"/>
            </a:lvl3pPr>
            <a:lvl4pPr marL="526487" indent="-175496">
              <a:lnSpc>
                <a:spcPct val="114000"/>
              </a:lnSpc>
              <a:defRPr sz="1463"/>
            </a:lvl4pPr>
            <a:lvl5pPr marL="701982" indent="-175496">
              <a:lnSpc>
                <a:spcPct val="114000"/>
              </a:lnSpc>
              <a:defRPr sz="1463"/>
            </a:lvl5pPr>
            <a:lvl6pPr marL="175496" indent="-175496">
              <a:defRPr sz="1138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444444"/>
                </a:solidFill>
              </a:rPr>
              <a:t>Autumn 2025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44444"/>
                </a:solidFill>
              </a:rPr>
              <a:t>EPFL Railway systems and their transition - Peter Kummer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AD375-037F-43D0-B059-5172DA06796A}" type="slidenum">
              <a:rPr lang="de-CH" smtClean="0">
                <a:solidFill>
                  <a:srgbClr val="444444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444444"/>
              </a:solidFill>
            </a:endParaRP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1F11053E-81B7-4186-9FFA-9CB036BA38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6290" y="1638939"/>
            <a:ext cx="2742206" cy="4779324"/>
          </a:xfrm>
        </p:spPr>
        <p:txBody>
          <a:bodyPr/>
          <a:lstStyle>
            <a:lvl1pPr>
              <a:lnSpc>
                <a:spcPct val="114000"/>
              </a:lnSpc>
              <a:defRPr sz="1463"/>
            </a:lvl1pPr>
            <a:lvl2pPr marL="175415" indent="-175415">
              <a:lnSpc>
                <a:spcPct val="114000"/>
              </a:lnSpc>
              <a:defRPr sz="1463"/>
            </a:lvl2pPr>
            <a:lvl3pPr marL="350991" indent="-175496">
              <a:lnSpc>
                <a:spcPct val="114000"/>
              </a:lnSpc>
              <a:defRPr sz="1463"/>
            </a:lvl3pPr>
            <a:lvl4pPr marL="526487" indent="-175496">
              <a:lnSpc>
                <a:spcPct val="114000"/>
              </a:lnSpc>
              <a:defRPr sz="1463"/>
            </a:lvl4pPr>
            <a:lvl5pPr marL="701982" indent="-175496">
              <a:lnSpc>
                <a:spcPct val="114000"/>
              </a:lnSpc>
              <a:defRPr sz="1463"/>
            </a:lvl5pPr>
            <a:lvl6pPr marL="175496" indent="-175496">
              <a:defRPr sz="1138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B4E90F-33B6-4714-8C8A-C32FF3072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706" y="389615"/>
            <a:ext cx="8089900" cy="76332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</a:t>
            </a:r>
            <a:br>
              <a:rPr lang="de-DE"/>
            </a:br>
            <a:r>
              <a:rPr lang="de-DE"/>
              <a:t>Titel hinzufügen</a:t>
            </a:r>
            <a:endParaRPr lang="de-CH"/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8D3E8798-74EB-C5E9-7B4E-93DC7AB2EB2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579318" y="1638939"/>
            <a:ext cx="2740917" cy="4779324"/>
          </a:xfrm>
        </p:spPr>
        <p:txBody>
          <a:bodyPr/>
          <a:lstStyle>
            <a:lvl1pPr>
              <a:lnSpc>
                <a:spcPct val="114000"/>
              </a:lnSpc>
              <a:defRPr sz="1463"/>
            </a:lvl1pPr>
            <a:lvl2pPr marL="175415" indent="-175415">
              <a:lnSpc>
                <a:spcPct val="114000"/>
              </a:lnSpc>
              <a:defRPr sz="1463"/>
            </a:lvl2pPr>
            <a:lvl3pPr marL="350991" indent="-175496">
              <a:lnSpc>
                <a:spcPct val="114000"/>
              </a:lnSpc>
              <a:defRPr sz="1463"/>
            </a:lvl3pPr>
            <a:lvl4pPr marL="526487" indent="-175496">
              <a:lnSpc>
                <a:spcPct val="114000"/>
              </a:lnSpc>
              <a:defRPr sz="1463"/>
            </a:lvl4pPr>
            <a:lvl5pPr marL="701982" indent="-175496">
              <a:lnSpc>
                <a:spcPct val="114000"/>
              </a:lnSpc>
              <a:defRPr sz="1463"/>
            </a:lvl5pPr>
            <a:lvl6pPr marL="175496" indent="-175496">
              <a:defRPr sz="1138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6504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28" userDrawn="1">
          <p15:clr>
            <a:srgbClr val="FBAE40"/>
          </p15:clr>
        </p15:guide>
        <p15:guide id="2" pos="3983" userDrawn="1">
          <p15:clr>
            <a:srgbClr val="FBAE40"/>
          </p15:clr>
        </p15:guide>
        <p15:guide id="4" pos="757" userDrawn="1">
          <p15:clr>
            <a:srgbClr val="FBAE40"/>
          </p15:clr>
        </p15:guide>
        <p15:guide id="5" orient="horz" pos="1032" userDrawn="1">
          <p15:clr>
            <a:srgbClr val="FBAE40"/>
          </p15:clr>
        </p15:guide>
        <p15:guide id="6" orient="horz" pos="4043" userDrawn="1">
          <p15:clr>
            <a:srgbClr val="FBAE40"/>
          </p15:clr>
        </p15:guide>
        <p15:guide id="7" pos="5961" userDrawn="1">
          <p15:clr>
            <a:srgbClr val="FBAE40"/>
          </p15:clr>
        </p15:guide>
        <p15:guide id="8" pos="5376" userDrawn="1">
          <p15:clr>
            <a:srgbClr val="FBAE40"/>
          </p15:clr>
        </p15:guide>
        <p15:guide id="9" orient="horz" pos="726" userDrawn="1">
          <p15:clr>
            <a:srgbClr val="FBAE40"/>
          </p15:clr>
        </p15:guide>
        <p15:guide id="10" orient="horz" pos="245" userDrawn="1">
          <p15:clr>
            <a:srgbClr val="FBAE40"/>
          </p15:clr>
        </p15:guide>
        <p15:guide id="11" pos="281" userDrawn="1">
          <p15:clr>
            <a:srgbClr val="FBAE40"/>
          </p15:clr>
        </p15:guide>
        <p15:guide id="12" pos="3244" userDrawn="1">
          <p15:clr>
            <a:srgbClr val="FBAE40"/>
          </p15:clr>
        </p15:guide>
        <p15:guide id="13" pos="3000" userDrawn="1">
          <p15:clr>
            <a:srgbClr val="FBAE40"/>
          </p15:clr>
        </p15:guide>
        <p15:guide id="14" pos="2009" userDrawn="1">
          <p15:clr>
            <a:srgbClr val="FBAE40"/>
          </p15:clr>
        </p15:guide>
        <p15:guide id="15" pos="2255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Die Objektfolie. </a:t>
            </a:r>
            <a:br>
              <a:rPr lang="de-CH"/>
            </a:br>
            <a:r>
              <a:rPr lang="de-CH"/>
              <a:t>Titel bitte maximal zweizeilig.</a:t>
            </a:r>
            <a:endParaRPr lang="de-C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EPFL Railway systems and their transition - Peter Kummer</a:t>
            </a:r>
            <a:endParaRPr lang="de-CH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18622" y="1656005"/>
            <a:ext cx="8736542" cy="7207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33989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818622" y="2451600"/>
            <a:ext cx="8736542" cy="3528016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5728197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Autumn 2025</a:t>
            </a:r>
            <a:endParaRPr lang="de-CH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EPFL Railway systems and their transition - Peter Kummer</a:t>
            </a:r>
            <a:endParaRPr lang="de-CH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B4E90F-33B6-4714-8C8A-C32FF3072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8585" y="493295"/>
            <a:ext cx="3517403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hinzufügen.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50E301F4-EF3C-D15D-E186-CCE37397A5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04595" y="579162"/>
            <a:ext cx="4902381" cy="570257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75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60E0645-EC29-EAFB-B17B-8D50155650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2134" y="1949450"/>
            <a:ext cx="3523853" cy="4332288"/>
          </a:xfrm>
        </p:spPr>
        <p:txBody>
          <a:bodyPr vert="horz" lIns="0" tIns="0" rIns="0" bIns="0" rtlCol="0">
            <a:noAutofit/>
          </a:bodyPr>
          <a:lstStyle>
            <a:lvl1pPr>
              <a:defRPr lang="de-DE" sz="1138" dirty="0" smtClean="0"/>
            </a:lvl1pPr>
            <a:lvl2pPr>
              <a:defRPr lang="de-DE" sz="1138" dirty="0" smtClean="0"/>
            </a:lvl2pPr>
            <a:lvl3pPr>
              <a:defRPr lang="de-DE" sz="1138" dirty="0" smtClean="0"/>
            </a:lvl3pPr>
            <a:lvl4pPr>
              <a:defRPr lang="de-DE" sz="1138" dirty="0" smtClean="0"/>
            </a:lvl4pPr>
            <a:lvl5pPr>
              <a:defRPr lang="de-CH" sz="1138" dirty="0"/>
            </a:lvl5pPr>
          </a:lstStyle>
          <a:p>
            <a:pPr lvl="0">
              <a:lnSpc>
                <a:spcPct val="108000"/>
              </a:lnSpc>
            </a:pPr>
            <a:r>
              <a:rPr lang="de-DE"/>
              <a:t>Mastertextformat bearbeiten</a:t>
            </a:r>
          </a:p>
          <a:p>
            <a:pPr lvl="1">
              <a:lnSpc>
                <a:spcPct val="108000"/>
              </a:lnSpc>
            </a:pPr>
            <a:r>
              <a:rPr lang="de-DE"/>
              <a:t>Zweite Ebene</a:t>
            </a:r>
          </a:p>
          <a:p>
            <a:pPr lvl="2">
              <a:lnSpc>
                <a:spcPct val="108000"/>
              </a:lnSpc>
            </a:pPr>
            <a:r>
              <a:rPr lang="de-DE"/>
              <a:t>Dritte Ebene</a:t>
            </a:r>
          </a:p>
          <a:p>
            <a:pPr lvl="3">
              <a:lnSpc>
                <a:spcPct val="108000"/>
              </a:lnSpc>
            </a:pPr>
            <a:r>
              <a:rPr lang="de-DE"/>
              <a:t>Vierte Ebene</a:t>
            </a:r>
          </a:p>
          <a:p>
            <a:pPr lvl="4">
              <a:lnSpc>
                <a:spcPct val="108000"/>
              </a:lnSpc>
            </a:pPr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3847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52" userDrawn="1">
          <p15:clr>
            <a:srgbClr val="A4A3A4"/>
          </p15:clr>
        </p15:guide>
        <p15:guide id="2" pos="2977" userDrawn="1">
          <p15:clr>
            <a:srgbClr val="A4A3A4"/>
          </p15:clr>
        </p15:guide>
        <p15:guide id="4" pos="757" userDrawn="1">
          <p15:clr>
            <a:srgbClr val="A4A3A4"/>
          </p15:clr>
        </p15:guide>
        <p15:guide id="5" orient="horz" pos="1228" userDrawn="1">
          <p15:clr>
            <a:srgbClr val="A4A3A4"/>
          </p15:clr>
        </p15:guide>
        <p15:guide id="6" orient="horz" pos="3957" userDrawn="1">
          <p15:clr>
            <a:srgbClr val="A4A3A4"/>
          </p15:clr>
        </p15:guide>
        <p15:guide id="7" pos="5961" userDrawn="1">
          <p15:clr>
            <a:srgbClr val="A4A3A4"/>
          </p15:clr>
        </p15:guide>
        <p15:guide id="8" pos="5376" userDrawn="1">
          <p15:clr>
            <a:srgbClr val="A4A3A4"/>
          </p15:clr>
        </p15:guide>
        <p15:guide id="9" orient="horz" pos="366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EA3DBB68-0F3E-4EF1-88C2-B9639789CB5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906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975"/>
            </a:lvl1pPr>
          </a:lstStyle>
          <a:p>
            <a:r>
              <a:rPr lang="de-CH" noProof="0"/>
              <a:t>Bild durch «drag and drop» in den Platzhalter ziehen.</a:t>
            </a:r>
            <a:br>
              <a:rPr lang="de-CH" noProof="0"/>
            </a:br>
            <a:r>
              <a:rPr lang="de-CH" noProof="0"/>
              <a:t>Bild gegebenenfalls in den Hintergrund stellen.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D02E2-A28A-4103-A912-AEBEEDFF1E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06004" y="1949453"/>
            <a:ext cx="7493993" cy="4467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noProof="0" smtClean="0"/>
              <a:t>2025</a:t>
            </a:fld>
            <a:endParaRPr lang="de-CH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SBB Division Abteilung und Bereich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D8A3E21-9730-4EEA-9E2B-14BFA2EF2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Titel hinzufügen.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00B82B8F-16BF-4FCA-AE87-5EEA8E91DF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8258" y="288131"/>
            <a:ext cx="455970" cy="197644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CH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521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7" userDrawn="1">
          <p15:clr>
            <a:srgbClr val="A4A3A4"/>
          </p15:clr>
        </p15:guide>
        <p15:guide id="2" pos="5480" userDrawn="1">
          <p15:clr>
            <a:srgbClr val="A4A3A4"/>
          </p15:clr>
        </p15:guide>
        <p15:guide id="3" orient="horz" pos="1228" userDrawn="1">
          <p15:clr>
            <a:srgbClr val="A4A3A4"/>
          </p15:clr>
        </p15:guide>
        <p15:guide id="4" orient="horz" pos="4043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9" Type="http://schemas.openxmlformats.org/officeDocument/2006/relationships/slideLayout" Target="../slideLayouts/slideLayout82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42" Type="http://schemas.openxmlformats.org/officeDocument/2006/relationships/slideLayout" Target="../slideLayouts/slideLayout85.xml"/><Relationship Id="rId47" Type="http://schemas.openxmlformats.org/officeDocument/2006/relationships/image" Target="../media/image1.emf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38" Type="http://schemas.openxmlformats.org/officeDocument/2006/relationships/slideLayout" Target="../slideLayouts/slideLayout81.xml"/><Relationship Id="rId46" Type="http://schemas.openxmlformats.org/officeDocument/2006/relationships/image" Target="../media/image7.emf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41" Type="http://schemas.openxmlformats.org/officeDocument/2006/relationships/slideLayout" Target="../slideLayouts/slideLayout8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slideLayout" Target="../slideLayouts/slideLayout80.xml"/><Relationship Id="rId40" Type="http://schemas.openxmlformats.org/officeDocument/2006/relationships/slideLayout" Target="../slideLayouts/slideLayout83.xml"/><Relationship Id="rId45" Type="http://schemas.openxmlformats.org/officeDocument/2006/relationships/oleObject" Target="../embeddings/oleObject2.bin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Relationship Id="rId4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08585" y="493295"/>
            <a:ext cx="7491413" cy="8482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/>
              <a:t>Titel hinzufügen.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08585" y="1949116"/>
            <a:ext cx="7491413" cy="44682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  <a:p>
            <a:pPr lvl="6"/>
            <a:r>
              <a:rPr lang="de-CH" noProof="0"/>
              <a:t>Siebte Ebene</a:t>
            </a:r>
          </a:p>
          <a:p>
            <a:pPr lvl="7"/>
            <a:r>
              <a:rPr lang="de-CH" sz="2275" noProof="0"/>
              <a:t>Achte Ebene</a:t>
            </a:r>
          </a:p>
          <a:p>
            <a:pPr lvl="8"/>
            <a:r>
              <a:rPr lang="de-CH" noProof="0"/>
              <a:t>Neunte Ebene</a:t>
            </a:r>
          </a:p>
          <a:p>
            <a:pPr lvl="7"/>
            <a:endParaRPr lang="de-CH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47575" y="6484293"/>
            <a:ext cx="673249" cy="12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 spc="8" baseline="0">
                <a:solidFill>
                  <a:schemeClr val="tx2"/>
                </a:solidFill>
              </a:defRPr>
            </a:lvl1pPr>
          </a:lstStyle>
          <a:p>
            <a:fld id="{80211CA0-77D7-4CC2-8F9F-61D424A519D7}" type="datetimeyyyy">
              <a:rPr lang="de-CH" smtClean="0"/>
              <a:t>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10186" y="6484293"/>
            <a:ext cx="7489810" cy="12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 spc="8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852871" y="6484293"/>
            <a:ext cx="605555" cy="12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50" spc="8" baseline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462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2" r:id="rId41"/>
    <p:sldLayoutId id="2147483703" r:id="rId42"/>
    <p:sldLayoutId id="2147483704" r:id="rId43"/>
  </p:sldLayoutIdLst>
  <p:hf hdr="0" ftr="0" dt="0"/>
  <p:txStyles>
    <p:titleStyle>
      <a:lvl1pPr algn="l" defTabSz="742950" rtl="0" eaLnBrk="1" latinLnBrk="0" hangingPunct="1">
        <a:lnSpc>
          <a:spcPct val="100000"/>
        </a:lnSpc>
        <a:spcBef>
          <a:spcPct val="0"/>
        </a:spcBef>
        <a:buNone/>
        <a:defRPr sz="2275" kern="1200" spc="49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742950" rtl="0" eaLnBrk="1" latinLnBrk="0" hangingPunct="1">
        <a:lnSpc>
          <a:spcPct val="100000"/>
        </a:lnSpc>
        <a:spcBef>
          <a:spcPts val="0"/>
        </a:spcBef>
        <a:buFont typeface="+mj-lt"/>
        <a:buNone/>
        <a:defRPr sz="2275" kern="1200">
          <a:solidFill>
            <a:schemeClr val="tx2"/>
          </a:solidFill>
          <a:latin typeface="+mn-lt"/>
          <a:ea typeface="+mn-ea"/>
          <a:cs typeface="+mn-cs"/>
        </a:defRPr>
      </a:lvl1pPr>
      <a:lvl2pPr marL="292500" indent="-292500" algn="l" defTabSz="74295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SBB Light" pitchFamily="2" charset="0"/>
        <a:buChar char="–"/>
        <a:defRPr sz="2275" kern="1200">
          <a:solidFill>
            <a:schemeClr val="tx2"/>
          </a:solidFill>
          <a:latin typeface="+mn-lt"/>
          <a:ea typeface="+mn-ea"/>
          <a:cs typeface="+mn-cs"/>
        </a:defRPr>
      </a:lvl2pPr>
      <a:lvl3pPr marL="585000" indent="-292500" algn="l" defTabSz="74295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SBB Light" pitchFamily="2" charset="0"/>
        <a:buChar char="–"/>
        <a:defRPr sz="2275" kern="1200">
          <a:solidFill>
            <a:schemeClr val="tx2"/>
          </a:solidFill>
          <a:latin typeface="+mn-lt"/>
          <a:ea typeface="+mn-ea"/>
          <a:cs typeface="+mn-cs"/>
        </a:defRPr>
      </a:lvl3pPr>
      <a:lvl4pPr marL="877500" indent="-292500" algn="l" defTabSz="74295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SBB Light" pitchFamily="2" charset="0"/>
        <a:buChar char="–"/>
        <a:defRPr sz="2275" kern="1200">
          <a:solidFill>
            <a:schemeClr val="tx2"/>
          </a:solidFill>
          <a:latin typeface="+mn-lt"/>
          <a:ea typeface="+mn-ea"/>
          <a:cs typeface="+mn-cs"/>
        </a:defRPr>
      </a:lvl4pPr>
      <a:lvl5pPr marL="1170000" indent="-292500" algn="l" defTabSz="74295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SzPct val="100000"/>
        <a:buFont typeface="SBB Light" pitchFamily="2" charset="0"/>
        <a:buChar char="–"/>
        <a:defRPr sz="2275" kern="1200">
          <a:solidFill>
            <a:schemeClr val="tx2"/>
          </a:solidFill>
          <a:latin typeface="+mn-lt"/>
          <a:ea typeface="+mn-ea"/>
          <a:cs typeface="+mn-cs"/>
        </a:defRPr>
      </a:lvl5pPr>
      <a:lvl6pPr marL="292500" indent="-292500" algn="l" defTabSz="742950" rtl="0" eaLnBrk="1" latinLnBrk="0" hangingPunct="1">
        <a:lnSpc>
          <a:spcPct val="90000"/>
        </a:lnSpc>
        <a:spcBef>
          <a:spcPts val="406"/>
        </a:spcBef>
        <a:buFontTx/>
        <a:buBlip>
          <a:blip r:embed="rId45"/>
        </a:buBlip>
        <a:defRPr sz="2275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742950" rtl="0" eaLnBrk="1" latinLnBrk="0" hangingPunct="1">
        <a:lnSpc>
          <a:spcPct val="90000"/>
        </a:lnSpc>
        <a:spcBef>
          <a:spcPts val="406"/>
        </a:spcBef>
        <a:buFontTx/>
        <a:buNone/>
        <a:defRPr sz="2275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742950" rtl="0" eaLnBrk="1" latinLnBrk="0" hangingPunct="1">
        <a:lnSpc>
          <a:spcPct val="90000"/>
        </a:lnSpc>
        <a:spcBef>
          <a:spcPts val="406"/>
        </a:spcBef>
        <a:buFontTx/>
        <a:buNone/>
        <a:defRPr sz="2275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742950" rtl="0" eaLnBrk="1" latinLnBrk="0" hangingPunct="1">
        <a:lnSpc>
          <a:spcPct val="90000"/>
        </a:lnSpc>
        <a:spcBef>
          <a:spcPts val="406"/>
        </a:spcBef>
        <a:buFontTx/>
        <a:buNone/>
        <a:defRPr sz="2275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42950" rtl="0" eaLnBrk="1" latinLnBrk="0" hangingPunct="1">
        <a:defRPr sz="1138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138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138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138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138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138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138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138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1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8241D02-E896-B2E6-28D0-A6A2D48B05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3459038037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5" imgW="426" imgH="426" progId="TCLayout.ActiveDocument.1">
                  <p:embed/>
                </p:oleObj>
              </mc:Choice>
              <mc:Fallback>
                <p:oleObj name="think-cell Folie" r:id="rId45" imgW="426" imgH="42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8241D02-E896-B2E6-28D0-A6A2D48B05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7345" y="493295"/>
            <a:ext cx="8891081" cy="8482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Titel </a:t>
            </a:r>
            <a:r>
              <a:rPr lang="en-GB" noProof="0" err="1"/>
              <a:t>hinzufügen</a:t>
            </a:r>
            <a:r>
              <a:rPr lang="en-GB" noProof="0"/>
              <a:t>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7344" y="1949116"/>
            <a:ext cx="8896886" cy="44682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Textmasterformat </a:t>
            </a:r>
            <a:r>
              <a:rPr lang="en-GB" noProof="0" err="1"/>
              <a:t>bearbeiten</a:t>
            </a:r>
            <a:endParaRPr lang="en-GB" noProof="0"/>
          </a:p>
          <a:p>
            <a:pPr lvl="1"/>
            <a:r>
              <a:rPr lang="en-GB" noProof="0" err="1"/>
              <a:t>Zweite</a:t>
            </a:r>
            <a:r>
              <a:rPr lang="en-GB" noProof="0"/>
              <a:t> Ebene</a:t>
            </a:r>
          </a:p>
          <a:p>
            <a:pPr lvl="2"/>
            <a:r>
              <a:rPr lang="en-GB" noProof="0" err="1"/>
              <a:t>Dritte</a:t>
            </a:r>
            <a:r>
              <a:rPr lang="en-GB" noProof="0"/>
              <a:t> Ebene</a:t>
            </a:r>
          </a:p>
          <a:p>
            <a:pPr lvl="3"/>
            <a:r>
              <a:rPr lang="en-GB" noProof="0" err="1"/>
              <a:t>Vierte</a:t>
            </a:r>
            <a:r>
              <a:rPr lang="en-GB" noProof="0"/>
              <a:t> Ebene</a:t>
            </a:r>
          </a:p>
          <a:p>
            <a:pPr lvl="4"/>
            <a:r>
              <a:rPr lang="en-GB" noProof="0" err="1"/>
              <a:t>Fünfte</a:t>
            </a:r>
            <a:r>
              <a:rPr lang="en-GB" noProof="0"/>
              <a:t> Ebene</a:t>
            </a:r>
          </a:p>
          <a:p>
            <a:pPr lvl="5"/>
            <a:r>
              <a:rPr lang="en-GB" noProof="0" err="1"/>
              <a:t>Sechste</a:t>
            </a:r>
            <a:r>
              <a:rPr lang="en-GB" noProof="0"/>
              <a:t> Ebene</a:t>
            </a:r>
          </a:p>
          <a:p>
            <a:pPr lvl="6"/>
            <a:r>
              <a:rPr lang="en-GB" noProof="0" err="1"/>
              <a:t>Siebte</a:t>
            </a:r>
            <a:r>
              <a:rPr lang="en-GB" noProof="0"/>
              <a:t> Ebene</a:t>
            </a:r>
          </a:p>
          <a:p>
            <a:pPr lvl="7"/>
            <a:r>
              <a:rPr lang="en-GB" sz="2275" noProof="0" err="1"/>
              <a:t>Achte</a:t>
            </a:r>
            <a:r>
              <a:rPr lang="en-GB" sz="2275" noProof="0"/>
              <a:t> Ebene</a:t>
            </a:r>
          </a:p>
          <a:p>
            <a:pPr lvl="8"/>
            <a:r>
              <a:rPr lang="en-GB" noProof="0" err="1"/>
              <a:t>Neunte</a:t>
            </a:r>
            <a:r>
              <a:rPr lang="en-GB" noProof="0"/>
              <a:t> Ebene</a:t>
            </a:r>
          </a:p>
          <a:p>
            <a:pPr lvl="7"/>
            <a:endParaRPr lang="en-GB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7344" y="6484293"/>
            <a:ext cx="553481" cy="12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 spc="8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>
                <a:solidFill>
                  <a:srgbClr val="444444"/>
                </a:solidFill>
              </a:rPr>
              <a:t>Autumn 2025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10186" y="6484293"/>
            <a:ext cx="7489810" cy="12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 spc="8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444444"/>
                </a:solidFill>
              </a:rPr>
              <a:t>EPFL Railway systems and their transition - Peter Kummer</a:t>
            </a:r>
            <a:endParaRPr lang="de-CH">
              <a:solidFill>
                <a:srgbClr val="444444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852871" y="6484293"/>
            <a:ext cx="605555" cy="12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50" spc="8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42AD375-037F-43D0-B059-5172DA06796A}" type="slidenum">
              <a:rPr lang="de-CH" smtClean="0">
                <a:solidFill>
                  <a:srgbClr val="444444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444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3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0" r:id="rId35"/>
    <p:sldLayoutId id="2147483741" r:id="rId36"/>
    <p:sldLayoutId id="2147483742" r:id="rId37"/>
    <p:sldLayoutId id="2147483743" r:id="rId38"/>
    <p:sldLayoutId id="2147483744" r:id="rId39"/>
    <p:sldLayoutId id="2147483745" r:id="rId40"/>
    <p:sldLayoutId id="2147483746" r:id="rId41"/>
    <p:sldLayoutId id="2147483747" r:id="rId42"/>
  </p:sldLayoutIdLst>
  <p:hf hdr="0"/>
  <p:txStyles>
    <p:titleStyle>
      <a:lvl1pPr algn="l" defTabSz="742950" rtl="0" eaLnBrk="1" latinLnBrk="0" hangingPunct="1">
        <a:lnSpc>
          <a:spcPct val="100000"/>
        </a:lnSpc>
        <a:spcBef>
          <a:spcPct val="0"/>
        </a:spcBef>
        <a:buNone/>
        <a:defRPr sz="2275" kern="1200" spc="49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742950" rtl="0" eaLnBrk="1" latinLnBrk="0" hangingPunct="1">
        <a:lnSpc>
          <a:spcPct val="100000"/>
        </a:lnSpc>
        <a:spcBef>
          <a:spcPts val="0"/>
        </a:spcBef>
        <a:buFont typeface="+mj-lt"/>
        <a:buNone/>
        <a:defRPr sz="2275" kern="1200">
          <a:solidFill>
            <a:schemeClr val="tx2"/>
          </a:solidFill>
          <a:latin typeface="+mn-lt"/>
          <a:ea typeface="+mn-ea"/>
          <a:cs typeface="+mn-cs"/>
        </a:defRPr>
      </a:lvl1pPr>
      <a:lvl2pPr marL="292500" indent="-292500" algn="l" defTabSz="74295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SBB Light" pitchFamily="2" charset="0"/>
        <a:buChar char="–"/>
        <a:defRPr sz="2275" kern="1200">
          <a:solidFill>
            <a:schemeClr val="tx2"/>
          </a:solidFill>
          <a:latin typeface="+mn-lt"/>
          <a:ea typeface="+mn-ea"/>
          <a:cs typeface="+mn-cs"/>
        </a:defRPr>
      </a:lvl2pPr>
      <a:lvl3pPr marL="585000" indent="-292500" algn="l" defTabSz="74295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SBB Light" pitchFamily="2" charset="0"/>
        <a:buChar char="–"/>
        <a:defRPr sz="2275" kern="1200">
          <a:solidFill>
            <a:schemeClr val="tx2"/>
          </a:solidFill>
          <a:latin typeface="+mn-lt"/>
          <a:ea typeface="+mn-ea"/>
          <a:cs typeface="+mn-cs"/>
        </a:defRPr>
      </a:lvl3pPr>
      <a:lvl4pPr marL="877500" indent="-292500" algn="l" defTabSz="74295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SBB Light" pitchFamily="2" charset="0"/>
        <a:buChar char="–"/>
        <a:defRPr sz="2275" kern="1200">
          <a:solidFill>
            <a:schemeClr val="tx2"/>
          </a:solidFill>
          <a:latin typeface="+mn-lt"/>
          <a:ea typeface="+mn-ea"/>
          <a:cs typeface="+mn-cs"/>
        </a:defRPr>
      </a:lvl4pPr>
      <a:lvl5pPr marL="1170000" indent="-292500" algn="l" defTabSz="74295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SzPct val="100000"/>
        <a:buFont typeface="SBB Light" pitchFamily="2" charset="0"/>
        <a:buChar char="–"/>
        <a:defRPr sz="2275" kern="1200">
          <a:solidFill>
            <a:schemeClr val="tx2"/>
          </a:solidFill>
          <a:latin typeface="+mn-lt"/>
          <a:ea typeface="+mn-ea"/>
          <a:cs typeface="+mn-cs"/>
        </a:defRPr>
      </a:lvl5pPr>
      <a:lvl6pPr marL="292500" indent="-292500" algn="l" defTabSz="742950" rtl="0" eaLnBrk="1" latinLnBrk="0" hangingPunct="1">
        <a:lnSpc>
          <a:spcPct val="90000"/>
        </a:lnSpc>
        <a:spcBef>
          <a:spcPts val="406"/>
        </a:spcBef>
        <a:buFontTx/>
        <a:buBlip>
          <a:blip r:embed="rId47"/>
        </a:buBlip>
        <a:defRPr sz="2275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742950" rtl="0" eaLnBrk="1" latinLnBrk="0" hangingPunct="1">
        <a:lnSpc>
          <a:spcPct val="90000"/>
        </a:lnSpc>
        <a:spcBef>
          <a:spcPts val="406"/>
        </a:spcBef>
        <a:buFontTx/>
        <a:buNone/>
        <a:defRPr sz="2275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742950" rtl="0" eaLnBrk="1" latinLnBrk="0" hangingPunct="1">
        <a:lnSpc>
          <a:spcPct val="90000"/>
        </a:lnSpc>
        <a:spcBef>
          <a:spcPts val="406"/>
        </a:spcBef>
        <a:buFontTx/>
        <a:buNone/>
        <a:defRPr sz="2275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742950" rtl="0" eaLnBrk="1" latinLnBrk="0" hangingPunct="1">
        <a:lnSpc>
          <a:spcPct val="90000"/>
        </a:lnSpc>
        <a:spcBef>
          <a:spcPts val="406"/>
        </a:spcBef>
        <a:buFontTx/>
        <a:buNone/>
        <a:defRPr sz="2275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42950" rtl="0" eaLnBrk="1" latinLnBrk="0" hangingPunct="1">
        <a:defRPr sz="1138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138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138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138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138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138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138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138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1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848A38B-54D5-1E72-2DD2-30388F2E0C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5400000">
            <a:off x="103583" y="1303187"/>
            <a:ext cx="4044460" cy="4251626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0633B0DC-7822-91DD-3B7F-083E4B42BB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Daniel Eckenstein</a:t>
            </a:r>
          </a:p>
          <a:p>
            <a:r>
              <a:rPr lang="de-CH" dirty="0"/>
              <a:t>25.11.2025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29DE588-0B4D-7899-4DAA-2D6273905C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Intervall </a:t>
            </a:r>
            <a:r>
              <a:rPr lang="de-CH" dirty="0" err="1"/>
              <a:t>Vicious</a:t>
            </a:r>
            <a:r>
              <a:rPr lang="de-CH" dirty="0"/>
              <a:t> </a:t>
            </a:r>
            <a:r>
              <a:rPr lang="de-CH" dirty="0" err="1"/>
              <a:t>cycle</a:t>
            </a:r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71F5F6A-45FB-734E-D8CB-0E1B7B2F08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9867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FD6147A4-4E49-D5B4-28EE-F9FFCBDB6F92}"/>
              </a:ext>
            </a:extLst>
          </p:cNvPr>
          <p:cNvSpPr/>
          <p:nvPr/>
        </p:nvSpPr>
        <p:spPr>
          <a:xfrm>
            <a:off x="3935666" y="1043647"/>
            <a:ext cx="2122641" cy="61533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n-GB" sz="1600" noProof="0" dirty="0">
                <a:solidFill>
                  <a:schemeClr val="bg1"/>
                </a:solidFill>
              </a:rPr>
              <a:t>Traffic increase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817547EA-4E18-9E2D-C353-AD468F87D63C}"/>
              </a:ext>
            </a:extLst>
          </p:cNvPr>
          <p:cNvSpPr/>
          <p:nvPr/>
        </p:nvSpPr>
        <p:spPr>
          <a:xfrm>
            <a:off x="3913570" y="5808171"/>
            <a:ext cx="2122643" cy="61533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n-GB" sz="1600" noProof="0" dirty="0">
                <a:solidFill>
                  <a:schemeClr val="bg1"/>
                </a:solidFill>
              </a:rPr>
              <a:t>Work backlog increase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13327B72-AD4C-E5FE-9C5E-63BA1B5D0B83}"/>
              </a:ext>
            </a:extLst>
          </p:cNvPr>
          <p:cNvSpPr/>
          <p:nvPr/>
        </p:nvSpPr>
        <p:spPr>
          <a:xfrm>
            <a:off x="6587587" y="3126514"/>
            <a:ext cx="2122642" cy="61533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n-GB" sz="1600" noProof="0" dirty="0">
                <a:solidFill>
                  <a:schemeClr val="bg1"/>
                </a:solidFill>
              </a:rPr>
              <a:t>Increasing</a:t>
            </a:r>
            <a:br>
              <a:rPr lang="en-GB" sz="1600" noProof="0" dirty="0">
                <a:solidFill>
                  <a:schemeClr val="bg1"/>
                </a:solidFill>
              </a:rPr>
            </a:br>
            <a:r>
              <a:rPr lang="en-GB" sz="1600" noProof="0" dirty="0">
                <a:solidFill>
                  <a:schemeClr val="bg1"/>
                </a:solidFill>
              </a:rPr>
              <a:t>work needs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341FBA65-42EE-699E-8901-9E2DBAEB2AE6}"/>
              </a:ext>
            </a:extLst>
          </p:cNvPr>
          <p:cNvSpPr/>
          <p:nvPr/>
        </p:nvSpPr>
        <p:spPr>
          <a:xfrm>
            <a:off x="6587587" y="4438420"/>
            <a:ext cx="2122642" cy="61533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n-GB" sz="1600" noProof="0" dirty="0">
                <a:solidFill>
                  <a:schemeClr val="bg1"/>
                </a:solidFill>
              </a:rPr>
              <a:t>Increasing interval need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F85EB88-3AE4-3C24-C66E-FF93A47E11BF}"/>
              </a:ext>
            </a:extLst>
          </p:cNvPr>
          <p:cNvSpPr/>
          <p:nvPr/>
        </p:nvSpPr>
        <p:spPr>
          <a:xfrm>
            <a:off x="3841499" y="4442373"/>
            <a:ext cx="2122643" cy="61533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n-GB" sz="1600" noProof="0" dirty="0">
                <a:solidFill>
                  <a:schemeClr val="bg1"/>
                </a:solidFill>
              </a:rPr>
              <a:t>Postponing works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8825EBE-E498-B548-5CBD-D827E613447B}"/>
              </a:ext>
            </a:extLst>
          </p:cNvPr>
          <p:cNvSpPr/>
          <p:nvPr/>
        </p:nvSpPr>
        <p:spPr>
          <a:xfrm>
            <a:off x="6592785" y="5815505"/>
            <a:ext cx="2122643" cy="61533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n-GB" sz="1600" noProof="0" dirty="0">
                <a:solidFill>
                  <a:schemeClr val="bg1"/>
                </a:solidFill>
              </a:rPr>
              <a:t>Scarce finances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C096A836-8993-11B1-A915-215E08AC36EF}"/>
              </a:ext>
            </a:extLst>
          </p:cNvPr>
          <p:cNvSpPr/>
          <p:nvPr/>
        </p:nvSpPr>
        <p:spPr>
          <a:xfrm>
            <a:off x="2535916" y="2101777"/>
            <a:ext cx="2122643" cy="61533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n-GB" sz="1600" noProof="0" dirty="0">
                <a:solidFill>
                  <a:schemeClr val="bg1"/>
                </a:solidFill>
              </a:rPr>
              <a:t>Less time for intervals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F55EE41A-AA0F-1A9B-E8E0-81F31841B732}"/>
              </a:ext>
            </a:extLst>
          </p:cNvPr>
          <p:cNvSpPr/>
          <p:nvPr/>
        </p:nvSpPr>
        <p:spPr>
          <a:xfrm>
            <a:off x="5330908" y="2135059"/>
            <a:ext cx="2122642" cy="61533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n-GB" sz="1600" noProof="0" dirty="0">
                <a:solidFill>
                  <a:schemeClr val="bg1"/>
                </a:solidFill>
              </a:rPr>
              <a:t>Higher infra</a:t>
            </a:r>
            <a:br>
              <a:rPr lang="en-GB" sz="1600" noProof="0" dirty="0">
                <a:solidFill>
                  <a:schemeClr val="bg1"/>
                </a:solidFill>
              </a:rPr>
            </a:br>
            <a:r>
              <a:rPr lang="en-GB" sz="1600" noProof="0" dirty="0">
                <a:solidFill>
                  <a:schemeClr val="bg1"/>
                </a:solidFill>
              </a:rPr>
              <a:t>wear &amp; tear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88AD95DB-4C57-5958-82F0-DF2E3F08141E}"/>
              </a:ext>
            </a:extLst>
          </p:cNvPr>
          <p:cNvSpPr/>
          <p:nvPr/>
        </p:nvSpPr>
        <p:spPr>
          <a:xfrm>
            <a:off x="3913570" y="3128976"/>
            <a:ext cx="2122642" cy="61533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n-GB" sz="1600" noProof="0" dirty="0">
                <a:solidFill>
                  <a:schemeClr val="bg1"/>
                </a:solidFill>
              </a:rPr>
              <a:t>Shorter intervals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04953DD4-095F-53F0-674E-1C2E75D3C4E0}"/>
              </a:ext>
            </a:extLst>
          </p:cNvPr>
          <p:cNvSpPr/>
          <p:nvPr/>
        </p:nvSpPr>
        <p:spPr>
          <a:xfrm>
            <a:off x="1266698" y="4446406"/>
            <a:ext cx="2122643" cy="61533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n-GB" sz="1600" noProof="0" dirty="0">
                <a:solidFill>
                  <a:schemeClr val="bg1"/>
                </a:solidFill>
              </a:rPr>
              <a:t>Inefficient use of </a:t>
            </a:r>
            <a:r>
              <a:rPr lang="en-GB" sz="1600" noProof="0" dirty="0" err="1">
                <a:solidFill>
                  <a:schemeClr val="bg1"/>
                </a:solidFill>
              </a:rPr>
              <a:t>personel</a:t>
            </a:r>
            <a:r>
              <a:rPr lang="en-GB" sz="1600" noProof="0" dirty="0">
                <a:solidFill>
                  <a:schemeClr val="bg1"/>
                </a:solidFill>
              </a:rPr>
              <a:t> &amp; machinery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85F5CF2B-6950-ADFF-4A71-94D62AAC375A}"/>
              </a:ext>
            </a:extLst>
          </p:cNvPr>
          <p:cNvSpPr/>
          <p:nvPr/>
        </p:nvSpPr>
        <p:spPr>
          <a:xfrm>
            <a:off x="1239552" y="3121332"/>
            <a:ext cx="2122642" cy="61533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n-GB" sz="1600" noProof="0" dirty="0">
                <a:solidFill>
                  <a:schemeClr val="bg1"/>
                </a:solidFill>
              </a:rPr>
              <a:t>Rarer intervals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6DB74D71-EA97-9C91-3D13-5578E51DC265}"/>
              </a:ext>
            </a:extLst>
          </p:cNvPr>
          <p:cNvSpPr/>
          <p:nvPr/>
        </p:nvSpPr>
        <p:spPr>
          <a:xfrm>
            <a:off x="1234356" y="5800957"/>
            <a:ext cx="2122643" cy="61533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n-GB" sz="1600" noProof="0" dirty="0">
                <a:solidFill>
                  <a:schemeClr val="bg1"/>
                </a:solidFill>
              </a:rPr>
              <a:t>Increasing finance needs</a:t>
            </a:r>
          </a:p>
        </p:txBody>
      </p:sp>
      <p:cxnSp>
        <p:nvCxnSpPr>
          <p:cNvPr id="56" name="Verbinder: gekrümmt 55">
            <a:extLst>
              <a:ext uri="{FF2B5EF4-FFF2-40B4-BE49-F238E27FC236}">
                <a16:creationId xmlns:a16="http://schemas.microsoft.com/office/drawing/2014/main" id="{FFABEF29-C1D9-82DD-D629-3A8EA341E3B2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 rot="5400000">
            <a:off x="4075716" y="1180505"/>
            <a:ext cx="442795" cy="1399749"/>
          </a:xfrm>
          <a:prstGeom prst="curvedConnector3">
            <a:avLst>
              <a:gd name="adj1" fmla="val 50000"/>
            </a:avLst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Verbinder: gekrümmt 56">
            <a:extLst>
              <a:ext uri="{FF2B5EF4-FFF2-40B4-BE49-F238E27FC236}">
                <a16:creationId xmlns:a16="http://schemas.microsoft.com/office/drawing/2014/main" id="{CE45A115-AC03-BE6B-0A33-6C699C35C7AD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rot="16200000" flipH="1">
            <a:off x="5456570" y="1199399"/>
            <a:ext cx="476077" cy="1395242"/>
          </a:xfrm>
          <a:prstGeom prst="curvedConnector3">
            <a:avLst>
              <a:gd name="adj1" fmla="val 50000"/>
            </a:avLst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itel 1">
            <a:extLst>
              <a:ext uri="{FF2B5EF4-FFF2-40B4-BE49-F238E27FC236}">
                <a16:creationId xmlns:a16="http://schemas.microsoft.com/office/drawing/2014/main" id="{A680A2A9-B986-85D6-4AC8-C78E896FE15D}"/>
              </a:ext>
            </a:extLst>
          </p:cNvPr>
          <p:cNvSpPr txBox="1">
            <a:spLocks/>
          </p:cNvSpPr>
          <p:nvPr/>
        </p:nvSpPr>
        <p:spPr>
          <a:xfrm>
            <a:off x="339838" y="13000"/>
            <a:ext cx="9125963" cy="6891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spc="6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75" dirty="0">
                <a:solidFill>
                  <a:srgbClr val="EB0000"/>
                </a:solidFill>
                <a:latin typeface="SBB Light"/>
              </a:rPr>
              <a:t>Interval – think </a:t>
            </a:r>
            <a:r>
              <a:rPr lang="en-GB" sz="2275" dirty="0" err="1">
                <a:solidFill>
                  <a:srgbClr val="EB0000"/>
                </a:solidFill>
                <a:latin typeface="SBB Light"/>
              </a:rPr>
              <a:t>tradeoffs</a:t>
            </a:r>
            <a:r>
              <a:rPr lang="en-GB" sz="2275" dirty="0">
                <a:solidFill>
                  <a:srgbClr val="EB0000"/>
                </a:solidFill>
                <a:latin typeface="SBB Light"/>
              </a:rPr>
              <a:t> and vicious cycle and connect the boxes…</a:t>
            </a:r>
            <a:endParaRPr lang="en-GB" sz="1463" dirty="0">
              <a:solidFill>
                <a:srgbClr val="EB0000"/>
              </a:solidFill>
              <a:latin typeface="SBB Light"/>
            </a:endParaRPr>
          </a:p>
        </p:txBody>
      </p:sp>
    </p:spTree>
    <p:extLst>
      <p:ext uri="{BB962C8B-B14F-4D97-AF65-F5344CB8AC3E}">
        <p14:creationId xmlns:p14="http://schemas.microsoft.com/office/powerpoint/2010/main" val="41384642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5_Benutzerdefiniertes Design">
  <a:themeElements>
    <a:clrScheme name="SBB">
      <a:dk1>
        <a:sysClr val="windowText" lastClr="000000"/>
      </a:dk1>
      <a:lt1>
        <a:sysClr val="window" lastClr="FFFFFF"/>
      </a:lt1>
      <a:dk2>
        <a:srgbClr val="444444"/>
      </a:dk2>
      <a:lt2>
        <a:srgbClr val="E5E5E5"/>
      </a:lt2>
      <a:accent1>
        <a:srgbClr val="A20013"/>
      </a:accent1>
      <a:accent2>
        <a:srgbClr val="C60018"/>
      </a:accent2>
      <a:accent3>
        <a:srgbClr val="EB0000"/>
      </a:accent3>
      <a:accent4>
        <a:srgbClr val="E5E5E5"/>
      </a:accent4>
      <a:accent5>
        <a:srgbClr val="BDBDBD"/>
      </a:accent5>
      <a:accent6>
        <a:srgbClr val="8D8D8D"/>
      </a:accent6>
      <a:hlink>
        <a:srgbClr val="444444"/>
      </a:hlink>
      <a:folHlink>
        <a:srgbClr val="444444"/>
      </a:folHlink>
    </a:clrScheme>
    <a:fontScheme name="SBB">
      <a:majorFont>
        <a:latin typeface="SBB Light"/>
        <a:ea typeface=""/>
        <a:cs typeface=""/>
      </a:majorFont>
      <a:minorFont>
        <a:latin typeface="SBB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lIns="144000" tIns="144000" rIns="144000" bIns="144000" rtlCol="0" anchor="t" anchorCtr="0"/>
      <a:lstStyle>
        <a:defPPr algn="l">
          <a:defRPr dirty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BB_PPT_Vorlage_16-9 V2.potx" id="{731EF657-7C55-47FA-AC60-BEC34B07CD84}" vid="{53FF0154-7474-4351-A306-7E448F6EA3E7}"/>
    </a:ext>
  </a:extLst>
</a:theme>
</file>

<file path=ppt/theme/theme2.xml><?xml version="1.0" encoding="utf-8"?>
<a:theme xmlns:a="http://schemas.openxmlformats.org/drawingml/2006/main" name="EPFL">
  <a:themeElements>
    <a:clrScheme name="SBB">
      <a:dk1>
        <a:sysClr val="windowText" lastClr="000000"/>
      </a:dk1>
      <a:lt1>
        <a:sysClr val="window" lastClr="FFFFFF"/>
      </a:lt1>
      <a:dk2>
        <a:srgbClr val="444444"/>
      </a:dk2>
      <a:lt2>
        <a:srgbClr val="E5E5E5"/>
      </a:lt2>
      <a:accent1>
        <a:srgbClr val="A20013"/>
      </a:accent1>
      <a:accent2>
        <a:srgbClr val="C60018"/>
      </a:accent2>
      <a:accent3>
        <a:srgbClr val="EB0000"/>
      </a:accent3>
      <a:accent4>
        <a:srgbClr val="E5E5E5"/>
      </a:accent4>
      <a:accent5>
        <a:srgbClr val="BDBDBD"/>
      </a:accent5>
      <a:accent6>
        <a:srgbClr val="8D8D8D"/>
      </a:accent6>
      <a:hlink>
        <a:srgbClr val="444444"/>
      </a:hlink>
      <a:folHlink>
        <a:srgbClr val="444444"/>
      </a:folHlink>
    </a:clrScheme>
    <a:fontScheme name="SBB">
      <a:majorFont>
        <a:latin typeface="SBB Light"/>
        <a:ea typeface=""/>
        <a:cs typeface=""/>
      </a:majorFont>
      <a:minorFont>
        <a:latin typeface="SBB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lIns="144000" tIns="144000" rIns="144000" bIns="144000" rtlCol="0" anchor="t" anchorCtr="0"/>
      <a:lstStyle>
        <a:defPPr algn="l">
          <a:defRPr dirty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BB_PPT_Vorlage_16-9 V2.potx" id="{731EF657-7C55-47FA-AC60-BEC34B07CD84}" vid="{53FF0154-7474-4351-A306-7E448F6EA3E7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2667AF40DB9E43940D3078F5F781D7" ma:contentTypeVersion="14" ma:contentTypeDescription="Ein neues Dokument erstellen." ma:contentTypeScope="" ma:versionID="53d078ad5dfd78b269e641d3ac6b42ce">
  <xsd:schema xmlns:xsd="http://www.w3.org/2001/XMLSchema" xmlns:xs="http://www.w3.org/2001/XMLSchema" xmlns:p="http://schemas.microsoft.com/office/2006/metadata/properties" xmlns:ns2="e1816c22-5fa5-48c4-91a3-48d8463ac65d" xmlns:ns3="d2fd3f39-075b-4a7c-88bf-ad3138c575fd" targetNamespace="http://schemas.microsoft.com/office/2006/metadata/properties" ma:root="true" ma:fieldsID="231b16487b6ad50d61ac72156863334e" ns2:_="" ns3:_="">
    <xsd:import namespace="e1816c22-5fa5-48c4-91a3-48d8463ac65d"/>
    <xsd:import namespace="d2fd3f39-075b-4a7c-88bf-ad3138c575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16c22-5fa5-48c4-91a3-48d8463ac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2e7e7b05-955d-4ec1-8c45-691041b8b0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fd3f39-075b-4a7c-88bf-ad3138c575f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e04512a-ef8f-469e-af30-574f99d15ae0}" ma:internalName="TaxCatchAll" ma:showField="CatchAllData" ma:web="d2fd3f39-075b-4a7c-88bf-ad3138c575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816c22-5fa5-48c4-91a3-48d8463ac65d">
      <Terms xmlns="http://schemas.microsoft.com/office/infopath/2007/PartnerControls"/>
    </lcf76f155ced4ddcb4097134ff3c332f>
    <TaxCatchAll xmlns="d2fd3f39-075b-4a7c-88bf-ad3138c575fd" xsi:nil="true"/>
  </documentManagement>
</p:properties>
</file>

<file path=customXml/itemProps1.xml><?xml version="1.0" encoding="utf-8"?>
<ds:datastoreItem xmlns:ds="http://schemas.openxmlformats.org/officeDocument/2006/customXml" ds:itemID="{F9A8C6AF-0710-429D-9375-004B1F1383BE}"/>
</file>

<file path=customXml/itemProps2.xml><?xml version="1.0" encoding="utf-8"?>
<ds:datastoreItem xmlns:ds="http://schemas.openxmlformats.org/officeDocument/2006/customXml" ds:itemID="{1B7AAA45-490E-4CB8-8230-EB831D6863A3}"/>
</file>

<file path=customXml/itemProps3.xml><?xml version="1.0" encoding="utf-8"?>
<ds:datastoreItem xmlns:ds="http://schemas.openxmlformats.org/officeDocument/2006/customXml" ds:itemID="{712E1D45-B8BD-4338-988A-F2466B07FAE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A4-Papier (210 x 297 mm)</PresentationFormat>
  <Paragraphs>16</Paragraphs>
  <Slides>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Aptos</vt:lpstr>
      <vt:lpstr>SBB Light</vt:lpstr>
      <vt:lpstr>15_Benutzerdefiniertes Design</vt:lpstr>
      <vt:lpstr>EPFL</vt:lpstr>
      <vt:lpstr>think-cell Folie</vt:lpstr>
      <vt:lpstr>Intervall Vicious cycle</vt:lpstr>
      <vt:lpstr>PowerPoint-Präsentation</vt:lpstr>
    </vt:vector>
  </TitlesOfParts>
  <Company>SBB CFF FFS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Eckenstein Daniel (I-NAT-NET-KNP)</dc:creator>
  <cp:lastModifiedBy>Eckenstein Daniel (I-NAT-NET-KNP)</cp:lastModifiedBy>
  <cp:revision>1</cp:revision>
  <dcterms:created xsi:type="dcterms:W3CDTF">2025-11-25T07:56:57Z</dcterms:created>
  <dcterms:modified xsi:type="dcterms:W3CDTF">2025-11-25T08:34:35Z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0x010100A72667AF40DB9E43940D3078F5F781D7</vt:lpwstr>
  </property>
</Properties>
</file>